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375" r:id="rId2"/>
    <p:sldId id="363" r:id="rId3"/>
    <p:sldId id="356" r:id="rId4"/>
    <p:sldId id="355" r:id="rId5"/>
    <p:sldId id="333" r:id="rId6"/>
    <p:sldId id="376" r:id="rId7"/>
    <p:sldId id="377" r:id="rId8"/>
    <p:sldId id="378" r:id="rId9"/>
    <p:sldId id="379" r:id="rId10"/>
    <p:sldId id="380" r:id="rId11"/>
    <p:sldId id="381" r:id="rId12"/>
    <p:sldId id="382" r:id="rId13"/>
    <p:sldId id="383" r:id="rId14"/>
    <p:sldId id="384" r:id="rId15"/>
    <p:sldId id="385" r:id="rId16"/>
    <p:sldId id="386" r:id="rId17"/>
    <p:sldId id="387" r:id="rId18"/>
    <p:sldId id="388" r:id="rId19"/>
    <p:sldId id="389" r:id="rId20"/>
    <p:sldId id="390"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0000"/>
    <a:srgbClr val="421C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50" d="100"/>
          <a:sy n="50" d="100"/>
        </p:scale>
        <p:origin x="-1956" y="-49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extBox 7"/>
          <p:cNvSpPr txBox="1"/>
          <p:nvPr/>
        </p:nvSpPr>
        <p:spPr>
          <a:xfrm>
            <a:off x="1828800" y="3159760"/>
            <a:ext cx="457200" cy="1034129"/>
          </a:xfrm>
          <a:prstGeom prst="rect">
            <a:avLst/>
          </a:prstGeom>
          <a:noFill/>
        </p:spPr>
        <p:txBody>
          <a:bodyPr wrap="square" lIns="0" tIns="9144" rIns="0" bIns="9144" rtlCol="0" anchor="ctr"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2" name="Title 1"/>
          <p:cNvSpPr>
            <a:spLocks noGrp="1"/>
          </p:cNvSpPr>
          <p:nvPr>
            <p:ph type="ctrTitle"/>
          </p:nvPr>
        </p:nvSpPr>
        <p:spPr>
          <a:xfrm>
            <a:off x="777240" y="1219200"/>
            <a:ext cx="7543800" cy="2152650"/>
          </a:xfrm>
        </p:spPr>
        <p:txBody>
          <a:bodyPr>
            <a:noAutofit/>
          </a:bodyPr>
          <a:lstStyle>
            <a:lvl1pPr>
              <a:defRPr sz="600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133600" y="3375491"/>
            <a:ext cx="6172200" cy="685800"/>
          </a:xfrm>
        </p:spPr>
        <p:txBody>
          <a:bodyPr anchor="ct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5" name="Date Placeholder 14"/>
          <p:cNvSpPr>
            <a:spLocks noGrp="1"/>
          </p:cNvSpPr>
          <p:nvPr>
            <p:ph type="dt" sz="half" idx="10"/>
          </p:nvPr>
        </p:nvSpPr>
        <p:spPr/>
        <p:txBody>
          <a:bodyPr/>
          <a:lstStyle/>
          <a:p>
            <a:fld id="{C5504EF2-3CB0-479B-87FD-C541718E1D7A}" type="datetimeFigureOut">
              <a:rPr lang="en-GB" smtClean="0"/>
              <a:pPr/>
              <a:t>30/03/2019</a:t>
            </a:fld>
            <a:endParaRPr lang="en-GB"/>
          </a:p>
        </p:txBody>
      </p:sp>
      <p:sp>
        <p:nvSpPr>
          <p:cNvPr id="16" name="Slide Number Placeholder 15"/>
          <p:cNvSpPr>
            <a:spLocks noGrp="1"/>
          </p:cNvSpPr>
          <p:nvPr>
            <p:ph type="sldNum" sz="quarter" idx="11"/>
          </p:nvPr>
        </p:nvSpPr>
        <p:spPr/>
        <p:txBody>
          <a:bodyPr/>
          <a:lstStyle/>
          <a:p>
            <a:fld id="{D484DB7E-8241-420C-8D56-6A9771F9260F}" type="slidenum">
              <a:rPr lang="en-GB" smtClean="0"/>
              <a:pPr/>
              <a:t>‹#›</a:t>
            </a:fld>
            <a:endParaRPr lang="en-GB"/>
          </a:p>
        </p:txBody>
      </p:sp>
      <p:sp>
        <p:nvSpPr>
          <p:cNvPr id="17" name="Footer Placeholder 16"/>
          <p:cNvSpPr>
            <a:spLocks noGrp="1"/>
          </p:cNvSpPr>
          <p:nvPr>
            <p:ph type="ftr" sz="quarter" idx="12"/>
          </p:nvPr>
        </p:nvSpPr>
        <p:spPr/>
        <p:txBody>
          <a:bodyPr/>
          <a:lstStyle/>
          <a:p>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133600" y="685801"/>
            <a:ext cx="5791200" cy="3505199"/>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504EF2-3CB0-479B-87FD-C541718E1D7A}" type="datetimeFigureOut">
              <a:rPr lang="en-GB" smtClean="0"/>
              <a:pPr/>
              <a:t>30/03/2019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84DB7E-8241-420C-8D56-6A9771F9260F}"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9600" y="609601"/>
            <a:ext cx="2133600" cy="5181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895600" y="685801"/>
            <a:ext cx="5029200" cy="45720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5504EF2-3CB0-479B-87FD-C541718E1D7A}" type="datetimeFigureOut">
              <a:rPr lang="en-GB" smtClean="0"/>
              <a:pPr/>
              <a:t>30/03/2019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84DB7E-8241-420C-8D56-6A9771F9260F}"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4" name="Date Placeholder 13"/>
          <p:cNvSpPr>
            <a:spLocks noGrp="1"/>
          </p:cNvSpPr>
          <p:nvPr>
            <p:ph type="dt" sz="half" idx="10"/>
          </p:nvPr>
        </p:nvSpPr>
        <p:spPr/>
        <p:txBody>
          <a:bodyPr/>
          <a:lstStyle/>
          <a:p>
            <a:fld id="{C5504EF2-3CB0-479B-87FD-C541718E1D7A}" type="datetimeFigureOut">
              <a:rPr lang="en-GB" smtClean="0"/>
              <a:pPr/>
              <a:t>30/03/2019</a:t>
            </a:fld>
            <a:endParaRPr lang="en-GB"/>
          </a:p>
        </p:txBody>
      </p:sp>
      <p:sp>
        <p:nvSpPr>
          <p:cNvPr id="15" name="Slide Number Placeholder 14"/>
          <p:cNvSpPr>
            <a:spLocks noGrp="1"/>
          </p:cNvSpPr>
          <p:nvPr>
            <p:ph type="sldNum" sz="quarter" idx="11"/>
          </p:nvPr>
        </p:nvSpPr>
        <p:spPr/>
        <p:txBody>
          <a:bodyPr/>
          <a:lstStyle/>
          <a:p>
            <a:fld id="{D484DB7E-8241-420C-8D56-6A9771F9260F}" type="slidenum">
              <a:rPr lang="en-GB" smtClean="0"/>
              <a:pPr/>
              <a:t>‹#›</a:t>
            </a:fld>
            <a:endParaRPr lang="en-GB"/>
          </a:p>
        </p:txBody>
      </p:sp>
      <p:sp>
        <p:nvSpPr>
          <p:cNvPr id="16" name="Footer Placeholder 15"/>
          <p:cNvSpPr>
            <a:spLocks noGrp="1"/>
          </p:cNvSpPr>
          <p:nvPr>
            <p:ph type="ftr" sz="quarter" idx="12"/>
          </p:nvPr>
        </p:nvSpPr>
        <p:spPr/>
        <p:txBody>
          <a:bodyPr/>
          <a:lstStyle/>
          <a:p>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TextBox 7"/>
          <p:cNvSpPr txBox="1"/>
          <p:nvPr/>
        </p:nvSpPr>
        <p:spPr>
          <a:xfrm>
            <a:off x="4267200" y="4074497"/>
            <a:ext cx="457200" cy="1015663"/>
          </a:xfrm>
          <a:prstGeom prst="rect">
            <a:avLst/>
          </a:prstGeom>
          <a:noFill/>
        </p:spPr>
        <p:txBody>
          <a:bodyPr wrap="square" lIns="0" tIns="0" rIns="0" bIns="0" rtlCol="0" anchor="t"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3" name="Text Placeholder 2"/>
          <p:cNvSpPr>
            <a:spLocks noGrp="1"/>
          </p:cNvSpPr>
          <p:nvPr>
            <p:ph type="body" idx="1"/>
          </p:nvPr>
        </p:nvSpPr>
        <p:spPr>
          <a:xfrm>
            <a:off x="4572000" y="4267368"/>
            <a:ext cx="3733800" cy="731520"/>
          </a:xfrm>
        </p:spPr>
        <p:txBody>
          <a:bodyPr anchor="ctr">
            <a:normAutofit/>
          </a:bodyPr>
          <a:lstStyle>
            <a:lvl1pPr marL="0" indent="0">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2" name="Date Placeholder 11"/>
          <p:cNvSpPr>
            <a:spLocks noGrp="1"/>
          </p:cNvSpPr>
          <p:nvPr>
            <p:ph type="dt" sz="half" idx="10"/>
          </p:nvPr>
        </p:nvSpPr>
        <p:spPr/>
        <p:txBody>
          <a:bodyPr/>
          <a:lstStyle/>
          <a:p>
            <a:fld id="{C5504EF2-3CB0-479B-87FD-C541718E1D7A}" type="datetimeFigureOut">
              <a:rPr lang="en-GB" smtClean="0"/>
              <a:pPr/>
              <a:t>30/03/2019</a:t>
            </a:fld>
            <a:endParaRPr lang="en-GB"/>
          </a:p>
        </p:txBody>
      </p:sp>
      <p:sp>
        <p:nvSpPr>
          <p:cNvPr id="13" name="Slide Number Placeholder 12"/>
          <p:cNvSpPr>
            <a:spLocks noGrp="1"/>
          </p:cNvSpPr>
          <p:nvPr>
            <p:ph type="sldNum" sz="quarter" idx="11"/>
          </p:nvPr>
        </p:nvSpPr>
        <p:spPr/>
        <p:txBody>
          <a:bodyPr/>
          <a:lstStyle/>
          <a:p>
            <a:fld id="{D484DB7E-8241-420C-8D56-6A9771F9260F}" type="slidenum">
              <a:rPr lang="en-GB" smtClean="0"/>
              <a:pPr/>
              <a:t>‹#›</a:t>
            </a:fld>
            <a:endParaRPr lang="en-GB"/>
          </a:p>
        </p:txBody>
      </p:sp>
      <p:sp>
        <p:nvSpPr>
          <p:cNvPr id="14" name="Footer Placeholder 13"/>
          <p:cNvSpPr>
            <a:spLocks noGrp="1"/>
          </p:cNvSpPr>
          <p:nvPr>
            <p:ph type="ftr" sz="quarter" idx="12"/>
          </p:nvPr>
        </p:nvSpPr>
        <p:spPr/>
        <p:txBody>
          <a:bodyPr/>
          <a:lstStyle/>
          <a:p>
            <a:endParaRPr lang="en-GB"/>
          </a:p>
        </p:txBody>
      </p:sp>
      <p:sp>
        <p:nvSpPr>
          <p:cNvPr id="4" name="Title 3"/>
          <p:cNvSpPr>
            <a:spLocks noGrp="1"/>
          </p:cNvSpPr>
          <p:nvPr>
            <p:ph type="title"/>
          </p:nvPr>
        </p:nvSpPr>
        <p:spPr>
          <a:xfrm>
            <a:off x="2286000" y="1905000"/>
            <a:ext cx="6035040" cy="2350008"/>
          </a:xfrm>
        </p:spPr>
        <p:txBody>
          <a:bodyPr/>
          <a:lstStyle>
            <a:lvl1pPr marL="0" algn="l" defTabSz="914400" rtl="0" eaLnBrk="1" latinLnBrk="0" hangingPunct="1">
              <a:spcBef>
                <a:spcPct val="0"/>
              </a:spcBef>
              <a:buNone/>
              <a:defRPr lang="en-US" sz="54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en-US" smtClean="0"/>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C5504EF2-3CB0-479B-87FD-C541718E1D7A}" type="datetimeFigureOut">
              <a:rPr lang="en-GB" smtClean="0"/>
              <a:pPr/>
              <a:t>30/03/2019</a:t>
            </a:fld>
            <a:endParaRPr lang="en-GB"/>
          </a:p>
        </p:txBody>
      </p:sp>
      <p:sp>
        <p:nvSpPr>
          <p:cNvPr id="9" name="Slide Number Placeholder 8"/>
          <p:cNvSpPr>
            <a:spLocks noGrp="1"/>
          </p:cNvSpPr>
          <p:nvPr>
            <p:ph type="sldNum" sz="quarter" idx="11"/>
          </p:nvPr>
        </p:nvSpPr>
        <p:spPr/>
        <p:txBody>
          <a:bodyPr/>
          <a:lstStyle/>
          <a:p>
            <a:fld id="{D484DB7E-8241-420C-8D56-6A9771F9260F}" type="slidenum">
              <a:rPr lang="en-GB" smtClean="0"/>
              <a:pPr/>
              <a:t>‹#›</a:t>
            </a:fld>
            <a:endParaRPr lang="en-GB"/>
          </a:p>
        </p:txBody>
      </p:sp>
      <p:sp>
        <p:nvSpPr>
          <p:cNvPr id="10" name="Footer Placeholder 9"/>
          <p:cNvSpPr>
            <a:spLocks noGrp="1"/>
          </p:cNvSpPr>
          <p:nvPr>
            <p:ph type="ftr" sz="quarter" idx="12"/>
          </p:nvPr>
        </p:nvSpPr>
        <p:spPr/>
        <p:txBody>
          <a:bodyPr/>
          <a:lstStyle/>
          <a:p>
            <a:endParaRPr lang="en-GB"/>
          </a:p>
        </p:txBody>
      </p:sp>
      <p:sp>
        <p:nvSpPr>
          <p:cNvPr id="11" name="Title 10"/>
          <p:cNvSpPr>
            <a:spLocks noGrp="1"/>
          </p:cNvSpPr>
          <p:nvPr>
            <p:ph type="title"/>
          </p:nvPr>
        </p:nvSpPr>
        <p:spPr/>
        <p:txBody>
          <a:bodyPr/>
          <a:lstStyle/>
          <a:p>
            <a:r>
              <a:rPr lang="en-US" smtClean="0"/>
              <a:t>Click to edit Master title style</a:t>
            </a:r>
            <a:endParaRPr lang="en-US" dirty="0"/>
          </a:p>
        </p:txBody>
      </p:sp>
      <p:sp>
        <p:nvSpPr>
          <p:cNvPr id="5" name="Content Placeholder 4"/>
          <p:cNvSpPr>
            <a:spLocks noGrp="1"/>
          </p:cNvSpPr>
          <p:nvPr>
            <p:ph sz="quarter" idx="13"/>
          </p:nvPr>
        </p:nvSpPr>
        <p:spPr>
          <a:xfrm>
            <a:off x="1344168" y="658368"/>
            <a:ext cx="3273552" cy="3429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6"/>
          <p:cNvSpPr>
            <a:spLocks noGrp="1"/>
          </p:cNvSpPr>
          <p:nvPr>
            <p:ph sz="quarter" idx="14"/>
          </p:nvPr>
        </p:nvSpPr>
        <p:spPr>
          <a:xfrm>
            <a:off x="5029200" y="658368"/>
            <a:ext cx="3273552" cy="34321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4112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44168" y="1371600"/>
            <a:ext cx="3276600"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2920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29200" y="1371600"/>
            <a:ext cx="3273552"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extBox 12"/>
          <p:cNvSpPr txBox="1"/>
          <p:nvPr/>
        </p:nvSpPr>
        <p:spPr>
          <a:xfrm>
            <a:off x="1056640" y="520192"/>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8" name="TextBox 17"/>
          <p:cNvSpPr txBox="1"/>
          <p:nvPr/>
        </p:nvSpPr>
        <p:spPr>
          <a:xfrm>
            <a:off x="4780280" y="520192"/>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2" name="Title 11"/>
          <p:cNvSpPr>
            <a:spLocks noGrp="1"/>
          </p:cNvSpPr>
          <p:nvPr>
            <p:ph type="title"/>
          </p:nvPr>
        </p:nvSpPr>
        <p:spPr/>
        <p:txBody>
          <a:bodyPr/>
          <a:lstStyle/>
          <a:p>
            <a:r>
              <a:rPr lang="en-US" smtClean="0"/>
              <a:t>Click to edit Master title style</a:t>
            </a:r>
            <a:endParaRPr lang="en-US" dirty="0"/>
          </a:p>
        </p:txBody>
      </p:sp>
      <p:sp>
        <p:nvSpPr>
          <p:cNvPr id="14" name="Date Placeholder 13"/>
          <p:cNvSpPr>
            <a:spLocks noGrp="1"/>
          </p:cNvSpPr>
          <p:nvPr>
            <p:ph type="dt" sz="half" idx="10"/>
          </p:nvPr>
        </p:nvSpPr>
        <p:spPr/>
        <p:txBody>
          <a:bodyPr/>
          <a:lstStyle/>
          <a:p>
            <a:fld id="{C5504EF2-3CB0-479B-87FD-C541718E1D7A}" type="datetimeFigureOut">
              <a:rPr lang="en-GB" smtClean="0"/>
              <a:pPr/>
              <a:t>30/03/2019</a:t>
            </a:fld>
            <a:endParaRPr lang="en-GB"/>
          </a:p>
        </p:txBody>
      </p:sp>
      <p:sp>
        <p:nvSpPr>
          <p:cNvPr id="15" name="Slide Number Placeholder 14"/>
          <p:cNvSpPr>
            <a:spLocks noGrp="1"/>
          </p:cNvSpPr>
          <p:nvPr>
            <p:ph type="sldNum" sz="quarter" idx="11"/>
          </p:nvPr>
        </p:nvSpPr>
        <p:spPr/>
        <p:txBody>
          <a:bodyPr/>
          <a:lstStyle/>
          <a:p>
            <a:fld id="{D484DB7E-8241-420C-8D56-6A9771F9260F}" type="slidenum">
              <a:rPr lang="en-GB" smtClean="0"/>
              <a:pPr/>
              <a:t>‹#›</a:t>
            </a:fld>
            <a:endParaRPr lang="en-GB"/>
          </a:p>
        </p:txBody>
      </p:sp>
      <p:sp>
        <p:nvSpPr>
          <p:cNvPr id="16" name="Footer Placeholder 15"/>
          <p:cNvSpPr>
            <a:spLocks noGrp="1"/>
          </p:cNvSpPr>
          <p:nvPr>
            <p:ph type="ftr" sz="quarter" idx="12"/>
          </p:nvPr>
        </p:nvSpPr>
        <p:spPr/>
        <p:txBody>
          <a:bodyPr/>
          <a:lstStyle/>
          <a:p>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Date Placeholder 6"/>
          <p:cNvSpPr>
            <a:spLocks noGrp="1"/>
          </p:cNvSpPr>
          <p:nvPr>
            <p:ph type="dt" sz="half" idx="10"/>
          </p:nvPr>
        </p:nvSpPr>
        <p:spPr/>
        <p:txBody>
          <a:bodyPr/>
          <a:lstStyle/>
          <a:p>
            <a:fld id="{C5504EF2-3CB0-479B-87FD-C541718E1D7A}" type="datetimeFigureOut">
              <a:rPr lang="en-GB" smtClean="0"/>
              <a:pPr/>
              <a:t>30/03/2019</a:t>
            </a:fld>
            <a:endParaRPr lang="en-GB"/>
          </a:p>
        </p:txBody>
      </p:sp>
      <p:sp>
        <p:nvSpPr>
          <p:cNvPr id="8" name="Slide Number Placeholder 7"/>
          <p:cNvSpPr>
            <a:spLocks noGrp="1"/>
          </p:cNvSpPr>
          <p:nvPr>
            <p:ph type="sldNum" sz="quarter" idx="11"/>
          </p:nvPr>
        </p:nvSpPr>
        <p:spPr/>
        <p:txBody>
          <a:bodyPr/>
          <a:lstStyle/>
          <a:p>
            <a:fld id="{D484DB7E-8241-420C-8D56-6A9771F9260F}" type="slidenum">
              <a:rPr lang="en-GB" smtClean="0"/>
              <a:pPr/>
              <a:t>‹#›</a:t>
            </a:fld>
            <a:endParaRPr lang="en-GB"/>
          </a:p>
        </p:txBody>
      </p:sp>
      <p:sp>
        <p:nvSpPr>
          <p:cNvPr id="9" name="Footer Placeholder 8"/>
          <p:cNvSpPr>
            <a:spLocks noGrp="1"/>
          </p:cNvSpPr>
          <p:nvPr>
            <p:ph type="ftr" sz="quarter" idx="12"/>
          </p:nvPr>
        </p:nvSpPr>
        <p:spPr/>
        <p:txBody>
          <a:bodyPr/>
          <a:lstStyle/>
          <a:p>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5504EF2-3CB0-479B-87FD-C541718E1D7A}" type="datetimeFigureOut">
              <a:rPr lang="en-GB" smtClean="0"/>
              <a:pPr/>
              <a:t>30/03/2019</a:t>
            </a:fld>
            <a:endParaRPr lang="en-GB"/>
          </a:p>
        </p:txBody>
      </p:sp>
      <p:sp>
        <p:nvSpPr>
          <p:cNvPr id="6" name="Slide Number Placeholder 5"/>
          <p:cNvSpPr>
            <a:spLocks noGrp="1"/>
          </p:cNvSpPr>
          <p:nvPr>
            <p:ph type="sldNum" sz="quarter" idx="11"/>
          </p:nvPr>
        </p:nvSpPr>
        <p:spPr/>
        <p:txBody>
          <a:bodyPr/>
          <a:lstStyle/>
          <a:p>
            <a:fld id="{D484DB7E-8241-420C-8D56-6A9771F9260F}" type="slidenum">
              <a:rPr lang="en-GB" smtClean="0"/>
              <a:pPr/>
              <a:t>‹#›</a:t>
            </a:fld>
            <a:endParaRPr lang="en-GB"/>
          </a:p>
        </p:txBody>
      </p:sp>
      <p:sp>
        <p:nvSpPr>
          <p:cNvPr id="7" name="Footer Placeholder 6"/>
          <p:cNvSpPr>
            <a:spLocks noGrp="1"/>
          </p:cNvSpPr>
          <p:nvPr>
            <p:ph type="ftr" sz="quarter" idx="12"/>
          </p:nvPr>
        </p:nvSpPr>
        <p:spPr/>
        <p:txBody>
          <a:bodyPr/>
          <a:lstStyle/>
          <a:p>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TextBox 8"/>
          <p:cNvSpPr txBox="1"/>
          <p:nvPr/>
        </p:nvSpPr>
        <p:spPr>
          <a:xfrm>
            <a:off x="5328920" y="1774588"/>
            <a:ext cx="457200" cy="1231106"/>
          </a:xfrm>
          <a:prstGeom prst="rect">
            <a:avLst/>
          </a:prstGeom>
          <a:noFill/>
        </p:spPr>
        <p:txBody>
          <a:bodyPr wrap="square" lIns="0" tIns="0" rIns="0" bIns="0" rtlCol="0" anchor="t" anchorCtr="0">
            <a:spAutoFit/>
          </a:bodyPr>
          <a:lstStyle/>
          <a:p>
            <a:r>
              <a:rPr lang="en-US" sz="8000" dirty="0" smtClean="0">
                <a:effectLst>
                  <a:outerShdw blurRad="38100" dist="38100" dir="2700000" algn="tl">
                    <a:srgbClr val="000000">
                      <a:alpha val="43137"/>
                    </a:srgbClr>
                  </a:outerShdw>
                </a:effectLst>
                <a:latin typeface="+mn-lt"/>
              </a:rPr>
              <a:t>{</a:t>
            </a:r>
            <a:endParaRPr lang="en-US" sz="8000" dirty="0">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xfrm>
            <a:off x="838200" y="685801"/>
            <a:ext cx="4343400" cy="3429000"/>
          </a:xfrm>
        </p:spPr>
        <p:txBody>
          <a:bodyPr anchor="ct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715000" y="685801"/>
            <a:ext cx="2590800" cy="3429000"/>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5" name="Date Placeholder 14"/>
          <p:cNvSpPr>
            <a:spLocks noGrp="1"/>
          </p:cNvSpPr>
          <p:nvPr>
            <p:ph type="dt" sz="half" idx="10"/>
          </p:nvPr>
        </p:nvSpPr>
        <p:spPr/>
        <p:txBody>
          <a:bodyPr/>
          <a:lstStyle/>
          <a:p>
            <a:fld id="{C5504EF2-3CB0-479B-87FD-C541718E1D7A}" type="datetimeFigureOut">
              <a:rPr lang="en-GB" smtClean="0"/>
              <a:pPr/>
              <a:t>30/03/2019</a:t>
            </a:fld>
            <a:endParaRPr lang="en-GB"/>
          </a:p>
        </p:txBody>
      </p:sp>
      <p:sp>
        <p:nvSpPr>
          <p:cNvPr id="16" name="Slide Number Placeholder 15"/>
          <p:cNvSpPr>
            <a:spLocks noGrp="1"/>
          </p:cNvSpPr>
          <p:nvPr>
            <p:ph type="sldNum" sz="quarter" idx="11"/>
          </p:nvPr>
        </p:nvSpPr>
        <p:spPr/>
        <p:txBody>
          <a:bodyPr/>
          <a:lstStyle/>
          <a:p>
            <a:fld id="{D484DB7E-8241-420C-8D56-6A9771F9260F}" type="slidenum">
              <a:rPr lang="en-GB" smtClean="0"/>
              <a:pPr/>
              <a:t>‹#›</a:t>
            </a:fld>
            <a:endParaRPr lang="en-GB"/>
          </a:p>
        </p:txBody>
      </p:sp>
      <p:sp>
        <p:nvSpPr>
          <p:cNvPr id="17" name="Footer Placeholder 16"/>
          <p:cNvSpPr>
            <a:spLocks noGrp="1"/>
          </p:cNvSpPr>
          <p:nvPr>
            <p:ph type="ftr" sz="quarter" idx="12"/>
          </p:nvPr>
        </p:nvSpPr>
        <p:spPr/>
        <p:txBody>
          <a:bodyPr/>
          <a:lstStyle/>
          <a:p>
            <a:endParaRPr lang="en-GB"/>
          </a:p>
        </p:txBody>
      </p:sp>
      <p:sp>
        <p:nvSpPr>
          <p:cNvPr id="18" name="Title 17"/>
          <p:cNvSpPr>
            <a:spLocks noGrp="1"/>
          </p:cNvSpPr>
          <p:nvPr>
            <p:ph type="title"/>
          </p:nvPr>
        </p:nvSpPr>
        <p:spPr/>
        <p:txBody>
          <a:bodyPr/>
          <a:lstStyle/>
          <a:p>
            <a:r>
              <a:rPr lang="en-US" smtClean="0"/>
              <a:t>Click to edit Master 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219200" y="612775"/>
            <a:ext cx="6705600" cy="2546985"/>
          </a:xfrm>
          <a:effectLst>
            <a:outerShdw blurRad="152400" dist="317500" dir="5400000" sx="90000" sy="-19000" rotWithShape="0">
              <a:prstClr val="black">
                <a:alpha val="15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2743200" y="3453047"/>
            <a:ext cx="5029200" cy="720804"/>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Box 8"/>
          <p:cNvSpPr txBox="1"/>
          <p:nvPr/>
        </p:nvSpPr>
        <p:spPr>
          <a:xfrm>
            <a:off x="2435352" y="3331464"/>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1" name="Title 10"/>
          <p:cNvSpPr>
            <a:spLocks noGrp="1"/>
          </p:cNvSpPr>
          <p:nvPr>
            <p:ph type="title"/>
          </p:nvPr>
        </p:nvSpPr>
        <p:spPr/>
        <p:txBody>
          <a:bodyPr/>
          <a:lstStyle/>
          <a:p>
            <a:r>
              <a:rPr lang="en-US" smtClean="0"/>
              <a:t>Click to edit Master title style</a:t>
            </a:r>
            <a:endParaRPr lang="en-US"/>
          </a:p>
        </p:txBody>
      </p:sp>
      <p:sp>
        <p:nvSpPr>
          <p:cNvPr id="13" name="Date Placeholder 12"/>
          <p:cNvSpPr>
            <a:spLocks noGrp="1"/>
          </p:cNvSpPr>
          <p:nvPr>
            <p:ph type="dt" sz="half" idx="10"/>
          </p:nvPr>
        </p:nvSpPr>
        <p:spPr/>
        <p:txBody>
          <a:bodyPr/>
          <a:lstStyle/>
          <a:p>
            <a:fld id="{C5504EF2-3CB0-479B-87FD-C541718E1D7A}" type="datetimeFigureOut">
              <a:rPr lang="en-GB" smtClean="0"/>
              <a:pPr/>
              <a:t>30/03/2019</a:t>
            </a:fld>
            <a:endParaRPr lang="en-GB"/>
          </a:p>
        </p:txBody>
      </p:sp>
      <p:sp>
        <p:nvSpPr>
          <p:cNvPr id="14" name="Slide Number Placeholder 13"/>
          <p:cNvSpPr>
            <a:spLocks noGrp="1"/>
          </p:cNvSpPr>
          <p:nvPr>
            <p:ph type="sldNum" sz="quarter" idx="11"/>
          </p:nvPr>
        </p:nvSpPr>
        <p:spPr/>
        <p:txBody>
          <a:bodyPr/>
          <a:lstStyle/>
          <a:p>
            <a:fld id="{D484DB7E-8241-420C-8D56-6A9771F9260F}" type="slidenum">
              <a:rPr lang="en-GB" smtClean="0"/>
              <a:pPr/>
              <a:t>‹#›</a:t>
            </a:fld>
            <a:endParaRPr lang="en-GB"/>
          </a:p>
        </p:txBody>
      </p:sp>
      <p:sp>
        <p:nvSpPr>
          <p:cNvPr id="15" name="Footer Placeholder 14"/>
          <p:cNvSpPr>
            <a:spLocks noGrp="1"/>
          </p:cNvSpPr>
          <p:nvPr>
            <p:ph type="ftr" sz="quarter" idx="12"/>
          </p:nvPr>
        </p:nvSpPr>
        <p:spPr/>
        <p:txBody>
          <a:bodyPr/>
          <a:lstStyle/>
          <a:p>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9724275">
            <a:off x="1373221" y="1038440"/>
            <a:ext cx="7240620" cy="5706987"/>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7656910">
            <a:off x="-274211" y="1165875"/>
            <a:ext cx="5538472" cy="4480459"/>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9724275">
            <a:off x="3277955" y="116854"/>
            <a:ext cx="6479362" cy="4754757"/>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777240" y="4876800"/>
            <a:ext cx="7543800" cy="9144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2133600" y="685801"/>
            <a:ext cx="6096000" cy="3657599"/>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54738"/>
            <a:ext cx="2133600" cy="365125"/>
          </a:xfrm>
          <a:prstGeom prst="rect">
            <a:avLst/>
          </a:prstGeom>
        </p:spPr>
        <p:txBody>
          <a:bodyPr vert="horz" lIns="91440" tIns="45720" rIns="91440" bIns="45720" rtlCol="0" anchor="t"/>
          <a:lstStyle>
            <a:lvl1pPr algn="r">
              <a:defRPr sz="1100">
                <a:solidFill>
                  <a:schemeClr val="tx1">
                    <a:alpha val="60000"/>
                  </a:schemeClr>
                </a:solidFill>
                <a:effectLst/>
              </a:defRPr>
            </a:lvl1pPr>
          </a:lstStyle>
          <a:p>
            <a:fld id="{C5504EF2-3CB0-479B-87FD-C541718E1D7A}" type="datetimeFigureOut">
              <a:rPr lang="en-GB" smtClean="0"/>
              <a:pPr/>
              <a:t>30/03/2019</a:t>
            </a:fld>
            <a:endParaRPr lang="en-GB"/>
          </a:p>
        </p:txBody>
      </p:sp>
      <p:sp>
        <p:nvSpPr>
          <p:cNvPr id="5" name="Footer Placeholder 4"/>
          <p:cNvSpPr>
            <a:spLocks noGrp="1"/>
          </p:cNvSpPr>
          <p:nvPr>
            <p:ph type="ftr" sz="quarter" idx="3"/>
          </p:nvPr>
        </p:nvSpPr>
        <p:spPr>
          <a:xfrm>
            <a:off x="822960" y="6154738"/>
            <a:ext cx="4572000" cy="365125"/>
          </a:xfrm>
          <a:prstGeom prst="rect">
            <a:avLst/>
          </a:prstGeom>
        </p:spPr>
        <p:txBody>
          <a:bodyPr vert="horz" lIns="91440" tIns="45720" rIns="91440" bIns="45720" rtlCol="0" anchor="t"/>
          <a:lstStyle>
            <a:lvl1pPr algn="l">
              <a:defRPr sz="1100">
                <a:solidFill>
                  <a:schemeClr val="tx1">
                    <a:alpha val="60000"/>
                  </a:schemeClr>
                </a:solidFill>
                <a:effectLst/>
              </a:defRPr>
            </a:lvl1pPr>
          </a:lstStyle>
          <a:p>
            <a:endParaRPr lang="en-GB"/>
          </a:p>
        </p:txBody>
      </p:sp>
      <p:sp>
        <p:nvSpPr>
          <p:cNvPr id="6" name="Slide Number Placeholder 5"/>
          <p:cNvSpPr>
            <a:spLocks noGrp="1"/>
          </p:cNvSpPr>
          <p:nvPr>
            <p:ph type="sldNum" sz="quarter" idx="4"/>
          </p:nvPr>
        </p:nvSpPr>
        <p:spPr>
          <a:xfrm>
            <a:off x="822960" y="5842000"/>
            <a:ext cx="2133600" cy="304800"/>
          </a:xfrm>
          <a:prstGeom prst="rect">
            <a:avLst/>
          </a:prstGeom>
        </p:spPr>
        <p:txBody>
          <a:bodyPr vert="horz" lIns="91440" tIns="45720" rIns="91440" bIns="9144" rtlCol="0" anchor="b"/>
          <a:lstStyle>
            <a:lvl1pPr algn="l">
              <a:defRPr sz="1600">
                <a:solidFill>
                  <a:schemeClr val="tx1">
                    <a:alpha val="60000"/>
                  </a:schemeClr>
                </a:solidFill>
                <a:effectLst/>
              </a:defRPr>
            </a:lvl1pPr>
          </a:lstStyle>
          <a:p>
            <a:fld id="{D484DB7E-8241-420C-8D56-6A9771F9260F}" type="slidenum">
              <a:rPr lang="en-GB" smtClean="0"/>
              <a:pPr/>
              <a:t>‹#›</a:t>
            </a:fld>
            <a:endParaRPr lang="en-GB"/>
          </a:p>
        </p:txBody>
      </p:sp>
    </p:spTree>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5445224"/>
            <a:ext cx="8712968" cy="914400"/>
          </a:xfrm>
        </p:spPr>
        <p:txBody>
          <a:bodyPr/>
          <a:lstStyle/>
          <a:p>
            <a:pPr algn="ctr"/>
            <a:r>
              <a:rPr lang="en-GB" sz="4000" b="1" dirty="0">
                <a:solidFill>
                  <a:srgbClr val="FFFF00"/>
                </a:solidFill>
              </a:rPr>
              <a:t>Ail-</a:t>
            </a:r>
            <a:r>
              <a:rPr lang="en-GB" sz="4000" b="1" dirty="0" err="1">
                <a:solidFill>
                  <a:srgbClr val="FFFF00"/>
                </a:solidFill>
              </a:rPr>
              <a:t>ddychmygu</a:t>
            </a:r>
            <a:r>
              <a:rPr lang="en-GB" sz="4000" b="1" dirty="0">
                <a:solidFill>
                  <a:srgbClr val="FFFF00"/>
                </a:solidFill>
              </a:rPr>
              <a:t> </a:t>
            </a:r>
            <a:r>
              <a:rPr lang="en-GB" sz="4000" b="1" dirty="0" err="1">
                <a:solidFill>
                  <a:srgbClr val="FFFF00"/>
                </a:solidFill>
              </a:rPr>
              <a:t>beth</a:t>
            </a:r>
            <a:r>
              <a:rPr lang="en-GB" sz="4000" b="1" dirty="0">
                <a:solidFill>
                  <a:srgbClr val="FFFF00"/>
                </a:solidFill>
              </a:rPr>
              <a:t> </a:t>
            </a:r>
            <a:r>
              <a:rPr lang="en-GB" sz="4000" b="1" dirty="0" err="1">
                <a:solidFill>
                  <a:srgbClr val="FFFF00"/>
                </a:solidFill>
              </a:rPr>
              <a:t>sy'n</a:t>
            </a:r>
            <a:r>
              <a:rPr lang="en-GB" sz="4000" b="1" dirty="0">
                <a:solidFill>
                  <a:srgbClr val="FFFF00"/>
                </a:solidFill>
              </a:rPr>
              <a:t> </a:t>
            </a:r>
            <a:r>
              <a:rPr lang="en-GB" sz="4000" b="1" dirty="0" err="1" smtClean="0">
                <a:solidFill>
                  <a:srgbClr val="FFFF00"/>
                </a:solidFill>
              </a:rPr>
              <a:t>bosibl</a:t>
            </a:r>
            <a:r>
              <a:rPr lang="en-GB" sz="4000" b="1" dirty="0" smtClean="0">
                <a:solidFill>
                  <a:srgbClr val="FFFF00"/>
                </a:solidFill>
              </a:rPr>
              <a:t>…</a:t>
            </a:r>
            <a:br>
              <a:rPr lang="en-GB" sz="4000" b="1" dirty="0" smtClean="0">
                <a:solidFill>
                  <a:srgbClr val="FFFF00"/>
                </a:solidFill>
              </a:rPr>
            </a:br>
            <a:r>
              <a:rPr lang="en-GB" sz="4000" b="1" i="1" dirty="0" smtClean="0"/>
              <a:t>Reimagining what is possible…</a:t>
            </a:r>
            <a:endParaRPr lang="en-GB" sz="4000" b="1" i="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6054" y="307816"/>
            <a:ext cx="6130282" cy="4633352"/>
          </a:xfrm>
          <a:prstGeom prst="rect">
            <a:avLst/>
          </a:prstGeom>
        </p:spPr>
      </p:pic>
    </p:spTree>
    <p:extLst>
      <p:ext uri="{BB962C8B-B14F-4D97-AF65-F5344CB8AC3E}">
        <p14:creationId xmlns:p14="http://schemas.microsoft.com/office/powerpoint/2010/main" val="29809124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3528" y="1556792"/>
            <a:ext cx="8280920" cy="4680520"/>
          </a:xfrm>
        </p:spPr>
        <p:txBody>
          <a:bodyPr>
            <a:noAutofit/>
          </a:bodyPr>
          <a:lstStyle/>
          <a:p>
            <a:pPr marL="18288" indent="0" algn="just">
              <a:buNone/>
            </a:pPr>
            <a:r>
              <a:rPr lang="en-GB" sz="3600" b="1" baseline="30000" dirty="0">
                <a:effectLst/>
                <a:latin typeface="Calibri" panose="020F0502020204030204" pitchFamily="34" charset="0"/>
                <a:cs typeface="Calibri" panose="020F0502020204030204" pitchFamily="34" charset="0"/>
              </a:rPr>
              <a:t>30 </a:t>
            </a:r>
            <a:r>
              <a:rPr lang="en-GB" sz="3600" dirty="0">
                <a:effectLst/>
                <a:latin typeface="Calibri" panose="020F0502020204030204" pitchFamily="34" charset="0"/>
                <a:cs typeface="Calibri" panose="020F0502020204030204" pitchFamily="34" charset="0"/>
              </a:rPr>
              <a:t>Then Caleb silenced the people before Moses and said, “We should go up and take possession of the land, for we can certainly do it.”*</a:t>
            </a:r>
          </a:p>
        </p:txBody>
      </p:sp>
      <p:sp>
        <p:nvSpPr>
          <p:cNvPr id="3" name="Title 2"/>
          <p:cNvSpPr>
            <a:spLocks noGrp="1"/>
          </p:cNvSpPr>
          <p:nvPr>
            <p:ph type="title"/>
          </p:nvPr>
        </p:nvSpPr>
        <p:spPr>
          <a:xfrm>
            <a:off x="323528" y="260648"/>
            <a:ext cx="8280920" cy="914400"/>
          </a:xfrm>
        </p:spPr>
        <p:txBody>
          <a:bodyPr/>
          <a:lstStyle/>
          <a:p>
            <a:r>
              <a:rPr lang="en-GB" b="1" dirty="0">
                <a:solidFill>
                  <a:srgbClr val="FFFF00"/>
                </a:solidFill>
              </a:rPr>
              <a:t>Numbers 13: 30</a:t>
            </a:r>
          </a:p>
        </p:txBody>
      </p:sp>
    </p:spTree>
    <p:extLst>
      <p:ext uri="{BB962C8B-B14F-4D97-AF65-F5344CB8AC3E}">
        <p14:creationId xmlns:p14="http://schemas.microsoft.com/office/powerpoint/2010/main" val="5903254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5536" y="685801"/>
            <a:ext cx="8280920" cy="5839543"/>
          </a:xfrm>
        </p:spPr>
        <p:txBody>
          <a:bodyPr/>
          <a:lstStyle/>
          <a:p>
            <a:pPr marL="18288" indent="0" algn="just">
              <a:buNone/>
            </a:pPr>
            <a:r>
              <a:rPr lang="en-GB" sz="3800" i="1" dirty="0">
                <a:effectLst/>
              </a:rPr>
              <a:t>Don’t let negativity and disappointment downgrade your hope.</a:t>
            </a:r>
          </a:p>
          <a:p>
            <a:pPr marL="18288" indent="0">
              <a:buNone/>
            </a:pPr>
            <a:endParaRPr lang="en-GB" dirty="0"/>
          </a:p>
        </p:txBody>
      </p:sp>
    </p:spTree>
    <p:extLst>
      <p:ext uri="{BB962C8B-B14F-4D97-AF65-F5344CB8AC3E}">
        <p14:creationId xmlns:p14="http://schemas.microsoft.com/office/powerpoint/2010/main" val="40958370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1520" y="685801"/>
            <a:ext cx="8496944" cy="5695527"/>
          </a:xfrm>
        </p:spPr>
        <p:txBody>
          <a:bodyPr/>
          <a:lstStyle/>
          <a:p>
            <a:pPr marL="18288" indent="0" algn="just">
              <a:buNone/>
            </a:pPr>
            <a:r>
              <a:rPr lang="en-GB" sz="3800" i="1" dirty="0">
                <a:effectLst/>
              </a:rPr>
              <a:t>All the men who were spying out the land saw the same thing, but not all the men SAW the same thing…</a:t>
            </a:r>
          </a:p>
          <a:p>
            <a:pPr marL="18288" indent="0">
              <a:buNone/>
            </a:pPr>
            <a:endParaRPr lang="en-GB" dirty="0"/>
          </a:p>
        </p:txBody>
      </p:sp>
    </p:spTree>
    <p:extLst>
      <p:ext uri="{BB962C8B-B14F-4D97-AF65-F5344CB8AC3E}">
        <p14:creationId xmlns:p14="http://schemas.microsoft.com/office/powerpoint/2010/main" val="37598616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3528" y="1628800"/>
            <a:ext cx="8424936" cy="4896544"/>
          </a:xfrm>
        </p:spPr>
        <p:txBody>
          <a:bodyPr>
            <a:noAutofit/>
          </a:bodyPr>
          <a:lstStyle/>
          <a:p>
            <a:pPr marL="18288" indent="0" algn="just">
              <a:buNone/>
            </a:pPr>
            <a:r>
              <a:rPr lang="en-GB" sz="3100" b="1" baseline="30000" dirty="0">
                <a:effectLst/>
                <a:latin typeface="Calibri" panose="020F0502020204030204" pitchFamily="34" charset="0"/>
                <a:cs typeface="Calibri" panose="020F0502020204030204" pitchFamily="34" charset="0"/>
              </a:rPr>
              <a:t>31 </a:t>
            </a:r>
            <a:r>
              <a:rPr lang="en-GB" sz="3100" dirty="0">
                <a:effectLst/>
                <a:latin typeface="Calibri" panose="020F0502020204030204" pitchFamily="34" charset="0"/>
                <a:cs typeface="Calibri" panose="020F0502020204030204" pitchFamily="34" charset="0"/>
              </a:rPr>
              <a:t>But the men who had gone up with him said, “We can’t attack those people; they are stronger than we are.” </a:t>
            </a:r>
            <a:r>
              <a:rPr lang="en-GB" sz="3100" b="1" baseline="30000" dirty="0">
                <a:effectLst/>
                <a:latin typeface="Calibri" panose="020F0502020204030204" pitchFamily="34" charset="0"/>
                <a:cs typeface="Calibri" panose="020F0502020204030204" pitchFamily="34" charset="0"/>
              </a:rPr>
              <a:t>32 </a:t>
            </a:r>
            <a:r>
              <a:rPr lang="en-GB" sz="3100" dirty="0">
                <a:effectLst/>
                <a:latin typeface="Calibri" panose="020F0502020204030204" pitchFamily="34" charset="0"/>
                <a:cs typeface="Calibri" panose="020F0502020204030204" pitchFamily="34" charset="0"/>
              </a:rPr>
              <a:t>And they spread among the Israelites a bad report about the land they had explored. They said, “The land we explored devours those living in it. All the people we saw there are of great size. </a:t>
            </a:r>
            <a:r>
              <a:rPr lang="en-GB" sz="3100" b="1" baseline="30000" dirty="0">
                <a:effectLst/>
                <a:latin typeface="Calibri" panose="020F0502020204030204" pitchFamily="34" charset="0"/>
                <a:cs typeface="Calibri" panose="020F0502020204030204" pitchFamily="34" charset="0"/>
              </a:rPr>
              <a:t>33 </a:t>
            </a:r>
            <a:r>
              <a:rPr lang="en-GB" sz="3100" dirty="0">
                <a:effectLst/>
                <a:latin typeface="Calibri" panose="020F0502020204030204" pitchFamily="34" charset="0"/>
                <a:cs typeface="Calibri" panose="020F0502020204030204" pitchFamily="34" charset="0"/>
              </a:rPr>
              <a:t>We saw the Nephilim there (the descendants of </a:t>
            </a:r>
            <a:r>
              <a:rPr lang="en-GB" sz="3100" dirty="0" err="1">
                <a:effectLst/>
                <a:latin typeface="Calibri" panose="020F0502020204030204" pitchFamily="34" charset="0"/>
                <a:cs typeface="Calibri" panose="020F0502020204030204" pitchFamily="34" charset="0"/>
              </a:rPr>
              <a:t>Anak</a:t>
            </a:r>
            <a:r>
              <a:rPr lang="en-GB" sz="3100" dirty="0">
                <a:effectLst/>
                <a:latin typeface="Calibri" panose="020F0502020204030204" pitchFamily="34" charset="0"/>
                <a:cs typeface="Calibri" panose="020F0502020204030204" pitchFamily="34" charset="0"/>
              </a:rPr>
              <a:t> come from the Nephilim). We seemed like grasshoppers in our own eyes, and we looked the same to them.”*</a:t>
            </a:r>
            <a:endParaRPr lang="en-GB" sz="3100" b="1" dirty="0">
              <a:solidFill>
                <a:srgbClr val="FFFF00"/>
              </a:solidFill>
              <a:latin typeface="Calibri" panose="020F0502020204030204" pitchFamily="34" charset="0"/>
              <a:cs typeface="Calibri" panose="020F0502020204030204" pitchFamily="34" charset="0"/>
            </a:endParaRPr>
          </a:p>
        </p:txBody>
      </p:sp>
      <p:sp>
        <p:nvSpPr>
          <p:cNvPr id="3" name="Title 2"/>
          <p:cNvSpPr>
            <a:spLocks noGrp="1"/>
          </p:cNvSpPr>
          <p:nvPr>
            <p:ph type="title"/>
          </p:nvPr>
        </p:nvSpPr>
        <p:spPr>
          <a:xfrm>
            <a:off x="323528" y="332656"/>
            <a:ext cx="8424936" cy="914400"/>
          </a:xfrm>
        </p:spPr>
        <p:txBody>
          <a:bodyPr/>
          <a:lstStyle/>
          <a:p>
            <a:r>
              <a:rPr lang="en-GB" b="1" dirty="0">
                <a:solidFill>
                  <a:srgbClr val="FFFF00"/>
                </a:solidFill>
              </a:rPr>
              <a:t>Numbers 13:31-33</a:t>
            </a:r>
          </a:p>
        </p:txBody>
      </p:sp>
    </p:spTree>
    <p:extLst>
      <p:ext uri="{BB962C8B-B14F-4D97-AF65-F5344CB8AC3E}">
        <p14:creationId xmlns:p14="http://schemas.microsoft.com/office/powerpoint/2010/main" val="32645273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5536" y="685801"/>
            <a:ext cx="8280920" cy="5623519"/>
          </a:xfrm>
        </p:spPr>
        <p:txBody>
          <a:bodyPr/>
          <a:lstStyle/>
          <a:p>
            <a:pPr marL="18288" indent="0" algn="just">
              <a:buNone/>
            </a:pPr>
            <a:r>
              <a:rPr lang="en-GB" sz="3800" i="1" dirty="0">
                <a:effectLst/>
              </a:rPr>
              <a:t>Lots of people believe in God but not everybody believes His promises…  That involves faith!</a:t>
            </a:r>
          </a:p>
          <a:p>
            <a:pPr marL="18288" indent="0">
              <a:buNone/>
            </a:pPr>
            <a:endParaRPr lang="en-GB" dirty="0"/>
          </a:p>
        </p:txBody>
      </p:sp>
    </p:spTree>
    <p:extLst>
      <p:ext uri="{BB962C8B-B14F-4D97-AF65-F5344CB8AC3E}">
        <p14:creationId xmlns:p14="http://schemas.microsoft.com/office/powerpoint/2010/main" val="35618588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3528" y="1628800"/>
            <a:ext cx="8424936" cy="4896544"/>
          </a:xfrm>
        </p:spPr>
        <p:txBody>
          <a:bodyPr>
            <a:noAutofit/>
          </a:bodyPr>
          <a:lstStyle/>
          <a:p>
            <a:pPr marL="18288" indent="0" algn="just">
              <a:buNone/>
            </a:pPr>
            <a:r>
              <a:rPr lang="en-GB" sz="3100" dirty="0">
                <a:effectLst/>
                <a:latin typeface="Calibri" panose="020F0502020204030204" pitchFamily="34" charset="0"/>
                <a:cs typeface="Calibri" panose="020F0502020204030204" pitchFamily="34" charset="0"/>
              </a:rPr>
              <a:t>14 That night all the members of the community raised their voices and wept aloud. </a:t>
            </a:r>
            <a:r>
              <a:rPr lang="en-GB" sz="3100" baseline="30000" dirty="0">
                <a:effectLst/>
                <a:latin typeface="Calibri" panose="020F0502020204030204" pitchFamily="34" charset="0"/>
                <a:cs typeface="Calibri" panose="020F0502020204030204" pitchFamily="34" charset="0"/>
              </a:rPr>
              <a:t>2 </a:t>
            </a:r>
            <a:r>
              <a:rPr lang="en-GB" sz="3100" dirty="0">
                <a:effectLst/>
                <a:latin typeface="Calibri" panose="020F0502020204030204" pitchFamily="34" charset="0"/>
                <a:cs typeface="Calibri" panose="020F0502020204030204" pitchFamily="34" charset="0"/>
              </a:rPr>
              <a:t>All the Israelites grumbled against Moses and Aaron, and the whole assembly said to them, “If only we had died in Egypt! Or in this wilderness! </a:t>
            </a:r>
            <a:r>
              <a:rPr lang="en-GB" sz="3100" baseline="30000" dirty="0">
                <a:effectLst/>
                <a:latin typeface="Calibri" panose="020F0502020204030204" pitchFamily="34" charset="0"/>
                <a:cs typeface="Calibri" panose="020F0502020204030204" pitchFamily="34" charset="0"/>
              </a:rPr>
              <a:t>3 </a:t>
            </a:r>
            <a:r>
              <a:rPr lang="en-GB" sz="3100" dirty="0">
                <a:effectLst/>
                <a:latin typeface="Calibri" panose="020F0502020204030204" pitchFamily="34" charset="0"/>
                <a:cs typeface="Calibri" panose="020F0502020204030204" pitchFamily="34" charset="0"/>
              </a:rPr>
              <a:t>Why is the </a:t>
            </a:r>
            <a:r>
              <a:rPr lang="en-GB" sz="3100" cap="small" dirty="0">
                <a:effectLst/>
                <a:latin typeface="Calibri" panose="020F0502020204030204" pitchFamily="34" charset="0"/>
                <a:cs typeface="Calibri" panose="020F0502020204030204" pitchFamily="34" charset="0"/>
              </a:rPr>
              <a:t>Lord</a:t>
            </a:r>
            <a:r>
              <a:rPr lang="en-GB" sz="3100" dirty="0">
                <a:effectLst/>
                <a:latin typeface="Calibri" panose="020F0502020204030204" pitchFamily="34" charset="0"/>
                <a:cs typeface="Calibri" panose="020F0502020204030204" pitchFamily="34" charset="0"/>
              </a:rPr>
              <a:t> bringing us to this land only to let us fall by the sword? Our wives and children will be taken as plunder. Wouldn’t it be better for us to go back to Egypt?” </a:t>
            </a:r>
            <a:r>
              <a:rPr lang="en-GB" sz="3100" baseline="30000" dirty="0">
                <a:effectLst/>
                <a:latin typeface="Calibri" panose="020F0502020204030204" pitchFamily="34" charset="0"/>
                <a:cs typeface="Calibri" panose="020F0502020204030204" pitchFamily="34" charset="0"/>
              </a:rPr>
              <a:t>4 </a:t>
            </a:r>
            <a:r>
              <a:rPr lang="en-GB" sz="3100" dirty="0">
                <a:effectLst/>
                <a:latin typeface="Calibri" panose="020F0502020204030204" pitchFamily="34" charset="0"/>
                <a:cs typeface="Calibri" panose="020F0502020204030204" pitchFamily="34" charset="0"/>
              </a:rPr>
              <a:t>And they said to each other, “We should choose a leader and go back to Egypt.”*</a:t>
            </a:r>
            <a:endParaRPr lang="en-GB" sz="3100" dirty="0">
              <a:latin typeface="Calibri" panose="020F0502020204030204" pitchFamily="34" charset="0"/>
              <a:cs typeface="Calibri" panose="020F0502020204030204" pitchFamily="34" charset="0"/>
            </a:endParaRPr>
          </a:p>
        </p:txBody>
      </p:sp>
      <p:sp>
        <p:nvSpPr>
          <p:cNvPr id="3" name="Title 2"/>
          <p:cNvSpPr>
            <a:spLocks noGrp="1"/>
          </p:cNvSpPr>
          <p:nvPr>
            <p:ph type="title"/>
          </p:nvPr>
        </p:nvSpPr>
        <p:spPr>
          <a:xfrm>
            <a:off x="323528" y="332656"/>
            <a:ext cx="8424936" cy="914400"/>
          </a:xfrm>
        </p:spPr>
        <p:txBody>
          <a:bodyPr/>
          <a:lstStyle/>
          <a:p>
            <a:r>
              <a:rPr lang="en-GB" b="1" dirty="0">
                <a:solidFill>
                  <a:srgbClr val="FFFF00"/>
                </a:solidFill>
              </a:rPr>
              <a:t>Numbers 14:1-4</a:t>
            </a:r>
          </a:p>
        </p:txBody>
      </p:sp>
    </p:spTree>
    <p:extLst>
      <p:ext uri="{BB962C8B-B14F-4D97-AF65-F5344CB8AC3E}">
        <p14:creationId xmlns:p14="http://schemas.microsoft.com/office/powerpoint/2010/main" val="34748622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3528" y="685801"/>
            <a:ext cx="8280920" cy="5623519"/>
          </a:xfrm>
        </p:spPr>
        <p:txBody>
          <a:bodyPr>
            <a:noAutofit/>
          </a:bodyPr>
          <a:lstStyle/>
          <a:p>
            <a:pPr marL="18288" indent="0" algn="just">
              <a:buNone/>
            </a:pPr>
            <a:r>
              <a:rPr lang="en-GB" sz="3800" i="1" dirty="0">
                <a:effectLst/>
              </a:rPr>
              <a:t>We don’t want to step into new things because we’re so comfortable with the old way of doing things…</a:t>
            </a:r>
            <a:endParaRPr lang="en-GB" sz="3800" i="1" dirty="0"/>
          </a:p>
        </p:txBody>
      </p:sp>
    </p:spTree>
    <p:extLst>
      <p:ext uri="{BB962C8B-B14F-4D97-AF65-F5344CB8AC3E}">
        <p14:creationId xmlns:p14="http://schemas.microsoft.com/office/powerpoint/2010/main" val="15613493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3528" y="1628800"/>
            <a:ext cx="8424936" cy="4896544"/>
          </a:xfrm>
        </p:spPr>
        <p:txBody>
          <a:bodyPr>
            <a:noAutofit/>
          </a:bodyPr>
          <a:lstStyle/>
          <a:p>
            <a:pPr marL="18288" indent="0" algn="just">
              <a:buNone/>
            </a:pPr>
            <a:r>
              <a:rPr lang="en-GB" sz="2600" b="1" baseline="30000" dirty="0">
                <a:effectLst/>
                <a:latin typeface="Calibri" panose="020F0502020204030204" pitchFamily="34" charset="0"/>
                <a:cs typeface="Calibri" panose="020F0502020204030204" pitchFamily="34" charset="0"/>
              </a:rPr>
              <a:t>5 </a:t>
            </a:r>
            <a:r>
              <a:rPr lang="en-GB" sz="2600" dirty="0">
                <a:effectLst/>
                <a:latin typeface="Calibri" panose="020F0502020204030204" pitchFamily="34" charset="0"/>
                <a:cs typeface="Calibri" panose="020F0502020204030204" pitchFamily="34" charset="0"/>
              </a:rPr>
              <a:t>Then Moses and Aaron fell facedown in front of the whole Israelite assembly gathered there. </a:t>
            </a:r>
            <a:r>
              <a:rPr lang="en-GB" sz="2600" b="1" baseline="30000" dirty="0">
                <a:effectLst/>
                <a:latin typeface="Calibri" panose="020F0502020204030204" pitchFamily="34" charset="0"/>
                <a:cs typeface="Calibri" panose="020F0502020204030204" pitchFamily="34" charset="0"/>
              </a:rPr>
              <a:t>6 </a:t>
            </a:r>
            <a:r>
              <a:rPr lang="en-GB" sz="2600" dirty="0">
                <a:effectLst/>
                <a:latin typeface="Calibri" panose="020F0502020204030204" pitchFamily="34" charset="0"/>
                <a:cs typeface="Calibri" panose="020F0502020204030204" pitchFamily="34" charset="0"/>
              </a:rPr>
              <a:t>Joshua son of Nun and Caleb son of </a:t>
            </a:r>
            <a:r>
              <a:rPr lang="en-GB" sz="2600" dirty="0" err="1">
                <a:effectLst/>
                <a:latin typeface="Calibri" panose="020F0502020204030204" pitchFamily="34" charset="0"/>
                <a:cs typeface="Calibri" panose="020F0502020204030204" pitchFamily="34" charset="0"/>
              </a:rPr>
              <a:t>Jephunneh</a:t>
            </a:r>
            <a:r>
              <a:rPr lang="en-GB" sz="2600" dirty="0">
                <a:effectLst/>
                <a:latin typeface="Calibri" panose="020F0502020204030204" pitchFamily="34" charset="0"/>
                <a:cs typeface="Calibri" panose="020F0502020204030204" pitchFamily="34" charset="0"/>
              </a:rPr>
              <a:t>, who were among those who had explored the land, tore their clothes </a:t>
            </a:r>
            <a:r>
              <a:rPr lang="en-GB" sz="2600" b="1" baseline="30000" dirty="0">
                <a:effectLst/>
                <a:latin typeface="Calibri" panose="020F0502020204030204" pitchFamily="34" charset="0"/>
                <a:cs typeface="Calibri" panose="020F0502020204030204" pitchFamily="34" charset="0"/>
              </a:rPr>
              <a:t>7 </a:t>
            </a:r>
            <a:r>
              <a:rPr lang="en-GB" sz="2600" dirty="0">
                <a:effectLst/>
                <a:latin typeface="Calibri" panose="020F0502020204030204" pitchFamily="34" charset="0"/>
                <a:cs typeface="Calibri" panose="020F0502020204030204" pitchFamily="34" charset="0"/>
              </a:rPr>
              <a:t>and said to the entire Israelite assembly, “The land we passed through and explored is exceedingly good. </a:t>
            </a:r>
            <a:r>
              <a:rPr lang="en-GB" sz="2600" b="1" baseline="30000" dirty="0">
                <a:effectLst/>
                <a:latin typeface="Calibri" panose="020F0502020204030204" pitchFamily="34" charset="0"/>
                <a:cs typeface="Calibri" panose="020F0502020204030204" pitchFamily="34" charset="0"/>
              </a:rPr>
              <a:t>8 </a:t>
            </a:r>
            <a:r>
              <a:rPr lang="en-GB" sz="2600" dirty="0">
                <a:effectLst/>
                <a:latin typeface="Calibri" panose="020F0502020204030204" pitchFamily="34" charset="0"/>
                <a:cs typeface="Calibri" panose="020F0502020204030204" pitchFamily="34" charset="0"/>
              </a:rPr>
              <a:t>If the </a:t>
            </a:r>
            <a:r>
              <a:rPr lang="en-GB" sz="2600" cap="small" dirty="0">
                <a:effectLst/>
                <a:latin typeface="Calibri" panose="020F0502020204030204" pitchFamily="34" charset="0"/>
                <a:cs typeface="Calibri" panose="020F0502020204030204" pitchFamily="34" charset="0"/>
              </a:rPr>
              <a:t>Lord</a:t>
            </a:r>
            <a:r>
              <a:rPr lang="en-GB" sz="2600" dirty="0">
                <a:effectLst/>
                <a:latin typeface="Calibri" panose="020F0502020204030204" pitchFamily="34" charset="0"/>
                <a:cs typeface="Calibri" panose="020F0502020204030204" pitchFamily="34" charset="0"/>
              </a:rPr>
              <a:t> is pleased with us, he will lead us into that land, a land flowing with milk and honey, and will give it to us. </a:t>
            </a:r>
            <a:r>
              <a:rPr lang="en-GB" sz="2600" b="1" baseline="30000" dirty="0">
                <a:effectLst/>
                <a:latin typeface="Calibri" panose="020F0502020204030204" pitchFamily="34" charset="0"/>
                <a:cs typeface="Calibri" panose="020F0502020204030204" pitchFamily="34" charset="0"/>
              </a:rPr>
              <a:t>9 </a:t>
            </a:r>
            <a:r>
              <a:rPr lang="en-GB" sz="2600" dirty="0">
                <a:effectLst/>
                <a:latin typeface="Calibri" panose="020F0502020204030204" pitchFamily="34" charset="0"/>
                <a:cs typeface="Calibri" panose="020F0502020204030204" pitchFamily="34" charset="0"/>
              </a:rPr>
              <a:t>Only do not rebel against the </a:t>
            </a:r>
            <a:r>
              <a:rPr lang="en-GB" sz="2600" cap="small" dirty="0">
                <a:effectLst/>
                <a:latin typeface="Calibri" panose="020F0502020204030204" pitchFamily="34" charset="0"/>
                <a:cs typeface="Calibri" panose="020F0502020204030204" pitchFamily="34" charset="0"/>
              </a:rPr>
              <a:t>Lord</a:t>
            </a:r>
            <a:r>
              <a:rPr lang="en-GB" sz="2600" dirty="0">
                <a:effectLst/>
                <a:latin typeface="Calibri" panose="020F0502020204030204" pitchFamily="34" charset="0"/>
                <a:cs typeface="Calibri" panose="020F0502020204030204" pitchFamily="34" charset="0"/>
              </a:rPr>
              <a:t>. And do not be afraid of the people of the land, because we will devour them. Their protection is gone, but the </a:t>
            </a:r>
            <a:r>
              <a:rPr lang="en-GB" sz="2600" cap="small" dirty="0">
                <a:effectLst/>
                <a:latin typeface="Calibri" panose="020F0502020204030204" pitchFamily="34" charset="0"/>
                <a:cs typeface="Calibri" panose="020F0502020204030204" pitchFamily="34" charset="0"/>
              </a:rPr>
              <a:t>Lord</a:t>
            </a:r>
            <a:r>
              <a:rPr lang="en-GB" sz="2600" dirty="0">
                <a:effectLst/>
                <a:latin typeface="Calibri" panose="020F0502020204030204" pitchFamily="34" charset="0"/>
                <a:cs typeface="Calibri" panose="020F0502020204030204" pitchFamily="34" charset="0"/>
              </a:rPr>
              <a:t> is with us. Do not be afraid of them.”  </a:t>
            </a:r>
            <a:r>
              <a:rPr lang="en-GB" sz="2600" b="1" baseline="30000" dirty="0">
                <a:effectLst/>
                <a:latin typeface="Calibri" panose="020F0502020204030204" pitchFamily="34" charset="0"/>
                <a:cs typeface="Calibri" panose="020F0502020204030204" pitchFamily="34" charset="0"/>
              </a:rPr>
              <a:t>10 </a:t>
            </a:r>
            <a:r>
              <a:rPr lang="en-GB" sz="2600" dirty="0">
                <a:effectLst/>
                <a:latin typeface="Calibri" panose="020F0502020204030204" pitchFamily="34" charset="0"/>
                <a:cs typeface="Calibri" panose="020F0502020204030204" pitchFamily="34" charset="0"/>
              </a:rPr>
              <a:t>But the whole assembly talked about stoning them.*</a:t>
            </a:r>
          </a:p>
        </p:txBody>
      </p:sp>
      <p:sp>
        <p:nvSpPr>
          <p:cNvPr id="3" name="Title 2"/>
          <p:cNvSpPr>
            <a:spLocks noGrp="1"/>
          </p:cNvSpPr>
          <p:nvPr>
            <p:ph type="title"/>
          </p:nvPr>
        </p:nvSpPr>
        <p:spPr>
          <a:xfrm>
            <a:off x="323528" y="332656"/>
            <a:ext cx="8424936" cy="914400"/>
          </a:xfrm>
        </p:spPr>
        <p:txBody>
          <a:bodyPr/>
          <a:lstStyle/>
          <a:p>
            <a:r>
              <a:rPr lang="en-GB" b="1" dirty="0">
                <a:solidFill>
                  <a:srgbClr val="FFFF00"/>
                </a:solidFill>
              </a:rPr>
              <a:t>Numbers 14:5-10</a:t>
            </a:r>
          </a:p>
        </p:txBody>
      </p:sp>
    </p:spTree>
    <p:extLst>
      <p:ext uri="{BB962C8B-B14F-4D97-AF65-F5344CB8AC3E}">
        <p14:creationId xmlns:p14="http://schemas.microsoft.com/office/powerpoint/2010/main" val="14654674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5A196B8A-7A73-4932-A1F9-B21619BCC4D3}"/>
              </a:ext>
            </a:extLst>
          </p:cNvPr>
          <p:cNvSpPr>
            <a:spLocks noGrp="1"/>
          </p:cNvSpPr>
          <p:nvPr>
            <p:ph idx="1"/>
          </p:nvPr>
        </p:nvSpPr>
        <p:spPr>
          <a:xfrm>
            <a:off x="323528" y="1600200"/>
            <a:ext cx="8280920" cy="4781128"/>
          </a:xfrm>
        </p:spPr>
        <p:txBody>
          <a:bodyPr>
            <a:normAutofit/>
          </a:bodyPr>
          <a:lstStyle/>
          <a:p>
            <a:pPr marL="18288" indent="0" algn="just">
              <a:buNone/>
            </a:pPr>
            <a:r>
              <a:rPr lang="en-GB" sz="3100" dirty="0">
                <a:effectLst/>
                <a:latin typeface="Calibri" panose="020F0502020204030204" pitchFamily="34" charset="0"/>
                <a:cs typeface="Calibri" panose="020F0502020204030204" pitchFamily="34" charset="0"/>
              </a:rPr>
              <a:t>10, Then the glory of the </a:t>
            </a:r>
            <a:r>
              <a:rPr lang="en-GB" sz="3100" cap="small" dirty="0">
                <a:effectLst/>
                <a:latin typeface="Calibri" panose="020F0502020204030204" pitchFamily="34" charset="0"/>
                <a:cs typeface="Calibri" panose="020F0502020204030204" pitchFamily="34" charset="0"/>
              </a:rPr>
              <a:t>Lord</a:t>
            </a:r>
            <a:r>
              <a:rPr lang="en-GB" sz="3100" dirty="0">
                <a:effectLst/>
                <a:latin typeface="Calibri" panose="020F0502020204030204" pitchFamily="34" charset="0"/>
                <a:cs typeface="Calibri" panose="020F0502020204030204" pitchFamily="34" charset="0"/>
              </a:rPr>
              <a:t> appeared at the tent of meeting to all the Israelites. </a:t>
            </a:r>
            <a:r>
              <a:rPr lang="en-GB" sz="3100" b="1" baseline="30000" dirty="0">
                <a:effectLst/>
                <a:latin typeface="Calibri" panose="020F0502020204030204" pitchFamily="34" charset="0"/>
                <a:cs typeface="Calibri" panose="020F0502020204030204" pitchFamily="34" charset="0"/>
              </a:rPr>
              <a:t>11 </a:t>
            </a:r>
            <a:r>
              <a:rPr lang="en-GB" sz="3100" dirty="0">
                <a:effectLst/>
                <a:latin typeface="Calibri" panose="020F0502020204030204" pitchFamily="34" charset="0"/>
                <a:cs typeface="Calibri" panose="020F0502020204030204" pitchFamily="34" charset="0"/>
              </a:rPr>
              <a:t>The </a:t>
            </a:r>
            <a:r>
              <a:rPr lang="en-GB" sz="3100" cap="small" dirty="0">
                <a:effectLst/>
                <a:latin typeface="Calibri" panose="020F0502020204030204" pitchFamily="34" charset="0"/>
                <a:cs typeface="Calibri" panose="020F0502020204030204" pitchFamily="34" charset="0"/>
              </a:rPr>
              <a:t>Lord</a:t>
            </a:r>
            <a:r>
              <a:rPr lang="en-GB" sz="3100" dirty="0">
                <a:effectLst/>
                <a:latin typeface="Calibri" panose="020F0502020204030204" pitchFamily="34" charset="0"/>
                <a:cs typeface="Calibri" panose="020F0502020204030204" pitchFamily="34" charset="0"/>
              </a:rPr>
              <a:t> said to Moses, “How long will these people treat me with contempt? How long will they refuse to believe in me, in spite of all the signs I have performed among them? </a:t>
            </a:r>
            <a:r>
              <a:rPr lang="en-GB" sz="3100" b="1" baseline="30000" dirty="0">
                <a:effectLst/>
                <a:latin typeface="Calibri" panose="020F0502020204030204" pitchFamily="34" charset="0"/>
                <a:cs typeface="Calibri" panose="020F0502020204030204" pitchFamily="34" charset="0"/>
              </a:rPr>
              <a:t>12 </a:t>
            </a:r>
            <a:r>
              <a:rPr lang="en-GB" sz="3100" dirty="0">
                <a:effectLst/>
                <a:latin typeface="Calibri" panose="020F0502020204030204" pitchFamily="34" charset="0"/>
                <a:cs typeface="Calibri" panose="020F0502020204030204" pitchFamily="34" charset="0"/>
              </a:rPr>
              <a:t>I will strike them down with a plague and destroy them, but I will make you into a nation greater and stronger than they.”*</a:t>
            </a:r>
            <a:endParaRPr lang="en-GB" sz="3100" dirty="0">
              <a:latin typeface="Calibri" panose="020F0502020204030204" pitchFamily="34" charset="0"/>
              <a:cs typeface="Calibri" panose="020F0502020204030204" pitchFamily="34" charset="0"/>
            </a:endParaRPr>
          </a:p>
        </p:txBody>
      </p:sp>
      <p:sp>
        <p:nvSpPr>
          <p:cNvPr id="3" name="Title 2">
            <a:extLst>
              <a:ext uri="{FF2B5EF4-FFF2-40B4-BE49-F238E27FC236}">
                <a16:creationId xmlns:a16="http://schemas.microsoft.com/office/drawing/2014/main" xmlns="" id="{3D6F178B-2096-4A47-A37E-830987A7C4A2}"/>
              </a:ext>
            </a:extLst>
          </p:cNvPr>
          <p:cNvSpPr>
            <a:spLocks noGrp="1"/>
          </p:cNvSpPr>
          <p:nvPr>
            <p:ph type="title"/>
          </p:nvPr>
        </p:nvSpPr>
        <p:spPr>
          <a:xfrm>
            <a:off x="323528" y="404664"/>
            <a:ext cx="7543800" cy="914400"/>
          </a:xfrm>
        </p:spPr>
        <p:txBody>
          <a:bodyPr/>
          <a:lstStyle/>
          <a:p>
            <a:r>
              <a:rPr lang="en-GB" b="1" dirty="0">
                <a:solidFill>
                  <a:srgbClr val="FFFF00"/>
                </a:solidFill>
              </a:rPr>
              <a:t>Numbers 14:10-12</a:t>
            </a:r>
          </a:p>
        </p:txBody>
      </p:sp>
    </p:spTree>
    <p:extLst>
      <p:ext uri="{BB962C8B-B14F-4D97-AF65-F5344CB8AC3E}">
        <p14:creationId xmlns:p14="http://schemas.microsoft.com/office/powerpoint/2010/main" val="42224027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3528" y="1628800"/>
            <a:ext cx="8424936" cy="4896544"/>
          </a:xfrm>
        </p:spPr>
        <p:txBody>
          <a:bodyPr>
            <a:normAutofit lnSpcReduction="10000"/>
          </a:bodyPr>
          <a:lstStyle/>
          <a:p>
            <a:pPr marL="18288" indent="0" algn="just">
              <a:buNone/>
            </a:pPr>
            <a:r>
              <a:rPr lang="en-GB" sz="3100" b="1" baseline="30000" dirty="0">
                <a:effectLst/>
                <a:latin typeface="Calibri" panose="020F0502020204030204" pitchFamily="34" charset="0"/>
                <a:cs typeface="Calibri" panose="020F0502020204030204" pitchFamily="34" charset="0"/>
              </a:rPr>
              <a:t>21 </a:t>
            </a:r>
            <a:r>
              <a:rPr lang="en-GB" sz="3100" dirty="0">
                <a:effectLst/>
                <a:latin typeface="Calibri" panose="020F0502020204030204" pitchFamily="34" charset="0"/>
                <a:cs typeface="Calibri" panose="020F0502020204030204" pitchFamily="34" charset="0"/>
              </a:rPr>
              <a:t>Nevertheless, as surely as I live and as surely as the glory of the </a:t>
            </a:r>
            <a:r>
              <a:rPr lang="en-GB" sz="3100" cap="small" dirty="0">
                <a:effectLst/>
                <a:latin typeface="Calibri" panose="020F0502020204030204" pitchFamily="34" charset="0"/>
                <a:cs typeface="Calibri" panose="020F0502020204030204" pitchFamily="34" charset="0"/>
              </a:rPr>
              <a:t>Lord</a:t>
            </a:r>
            <a:r>
              <a:rPr lang="en-GB" sz="3100" dirty="0">
                <a:effectLst/>
                <a:latin typeface="Calibri" panose="020F0502020204030204" pitchFamily="34" charset="0"/>
                <a:cs typeface="Calibri" panose="020F0502020204030204" pitchFamily="34" charset="0"/>
              </a:rPr>
              <a:t> fills the whole earth, </a:t>
            </a:r>
            <a:r>
              <a:rPr lang="en-GB" sz="3100" b="1" baseline="30000" dirty="0">
                <a:effectLst/>
                <a:latin typeface="Calibri" panose="020F0502020204030204" pitchFamily="34" charset="0"/>
                <a:cs typeface="Calibri" panose="020F0502020204030204" pitchFamily="34" charset="0"/>
              </a:rPr>
              <a:t>22 </a:t>
            </a:r>
            <a:r>
              <a:rPr lang="en-GB" sz="3100" dirty="0">
                <a:effectLst/>
                <a:latin typeface="Calibri" panose="020F0502020204030204" pitchFamily="34" charset="0"/>
                <a:cs typeface="Calibri" panose="020F0502020204030204" pitchFamily="34" charset="0"/>
              </a:rPr>
              <a:t>not one of those who saw my glory and the signs I performed in Egypt and in the wilderness but who disobeyed me and tested me ten times— </a:t>
            </a:r>
            <a:r>
              <a:rPr lang="en-GB" sz="3100" b="1" baseline="30000" dirty="0">
                <a:effectLst/>
                <a:latin typeface="Calibri" panose="020F0502020204030204" pitchFamily="34" charset="0"/>
                <a:cs typeface="Calibri" panose="020F0502020204030204" pitchFamily="34" charset="0"/>
              </a:rPr>
              <a:t>23 </a:t>
            </a:r>
            <a:r>
              <a:rPr lang="en-GB" sz="3100" dirty="0">
                <a:effectLst/>
                <a:latin typeface="Calibri" panose="020F0502020204030204" pitchFamily="34" charset="0"/>
                <a:cs typeface="Calibri" panose="020F0502020204030204" pitchFamily="34" charset="0"/>
              </a:rPr>
              <a:t>not one of them will ever see the land I promised on oath to their ancestors. No one who has treated me with contempt will ever see it. </a:t>
            </a:r>
            <a:r>
              <a:rPr lang="en-GB" sz="3100" b="1" baseline="30000" dirty="0">
                <a:effectLst/>
                <a:latin typeface="Calibri" panose="020F0502020204030204" pitchFamily="34" charset="0"/>
                <a:cs typeface="Calibri" panose="020F0502020204030204" pitchFamily="34" charset="0"/>
              </a:rPr>
              <a:t>24 </a:t>
            </a:r>
            <a:r>
              <a:rPr lang="en-GB" sz="3100" dirty="0">
                <a:effectLst/>
                <a:latin typeface="Calibri" panose="020F0502020204030204" pitchFamily="34" charset="0"/>
                <a:cs typeface="Calibri" panose="020F0502020204030204" pitchFamily="34" charset="0"/>
              </a:rPr>
              <a:t>But because my servant Caleb has a different spirit and follows me wholeheartedly, I will bring him into the land he went to, and his descendants will inherit it.*</a:t>
            </a:r>
          </a:p>
          <a:p>
            <a:pPr marL="18288" indent="0" algn="just">
              <a:buNone/>
            </a:pPr>
            <a:endParaRPr lang="en-GB" dirty="0"/>
          </a:p>
        </p:txBody>
      </p:sp>
      <p:sp>
        <p:nvSpPr>
          <p:cNvPr id="3" name="Title 2"/>
          <p:cNvSpPr>
            <a:spLocks noGrp="1"/>
          </p:cNvSpPr>
          <p:nvPr>
            <p:ph type="title"/>
          </p:nvPr>
        </p:nvSpPr>
        <p:spPr>
          <a:xfrm>
            <a:off x="323528" y="332656"/>
            <a:ext cx="8424936" cy="914400"/>
          </a:xfrm>
        </p:spPr>
        <p:txBody>
          <a:bodyPr/>
          <a:lstStyle/>
          <a:p>
            <a:r>
              <a:rPr lang="en-GB" b="1" dirty="0">
                <a:solidFill>
                  <a:srgbClr val="FFFF00"/>
                </a:solidFill>
              </a:rPr>
              <a:t>Numbers 14:21-24</a:t>
            </a:r>
          </a:p>
        </p:txBody>
      </p:sp>
    </p:spTree>
    <p:extLst>
      <p:ext uri="{BB962C8B-B14F-4D97-AF65-F5344CB8AC3E}">
        <p14:creationId xmlns:p14="http://schemas.microsoft.com/office/powerpoint/2010/main" val="18133934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r Martin Luther King jr Speech - I Have A Dream  (HD Quality).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255003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9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5536" y="685801"/>
            <a:ext cx="8280920" cy="5839543"/>
          </a:xfrm>
        </p:spPr>
        <p:txBody>
          <a:bodyPr/>
          <a:lstStyle/>
          <a:p>
            <a:pPr marL="18288" indent="0" algn="just">
              <a:buNone/>
            </a:pPr>
            <a:r>
              <a:rPr lang="en-GB" sz="3800" i="1" dirty="0">
                <a:effectLst/>
              </a:rPr>
              <a:t>Do you carry a different attitude from the rest of the crowd?</a:t>
            </a:r>
            <a:endParaRPr lang="en-GB" dirty="0"/>
          </a:p>
        </p:txBody>
      </p:sp>
    </p:spTree>
    <p:extLst>
      <p:ext uri="{BB962C8B-B14F-4D97-AF65-F5344CB8AC3E}">
        <p14:creationId xmlns:p14="http://schemas.microsoft.com/office/powerpoint/2010/main" val="10694970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5536" y="1628800"/>
            <a:ext cx="7992888" cy="4752528"/>
          </a:xfrm>
        </p:spPr>
        <p:txBody>
          <a:bodyPr>
            <a:noAutofit/>
          </a:bodyPr>
          <a:lstStyle/>
          <a:p>
            <a:pPr marL="18288" indent="0" algn="just">
              <a:buNone/>
            </a:pPr>
            <a:r>
              <a:rPr lang="en-GB" sz="3200" b="1" dirty="0" err="1">
                <a:solidFill>
                  <a:srgbClr val="FFFF00"/>
                </a:solidFill>
                <a:effectLst/>
              </a:rPr>
              <a:t>Duw</a:t>
            </a:r>
            <a:r>
              <a:rPr lang="en-GB" sz="3200" b="1" dirty="0">
                <a:solidFill>
                  <a:srgbClr val="FFFF00"/>
                </a:solidFill>
                <a:effectLst/>
              </a:rPr>
              <a:t> </a:t>
            </a:r>
            <a:r>
              <a:rPr lang="en-GB" sz="3200" b="1" dirty="0" err="1">
                <a:solidFill>
                  <a:srgbClr val="FFFF00"/>
                </a:solidFill>
                <a:effectLst/>
              </a:rPr>
              <a:t>sydd</a:t>
            </a:r>
            <a:r>
              <a:rPr lang="en-GB" sz="3200" b="1" dirty="0">
                <a:solidFill>
                  <a:srgbClr val="FFFF00"/>
                </a:solidFill>
                <a:effectLst/>
              </a:rPr>
              <a:t> </a:t>
            </a:r>
            <a:r>
              <a:rPr lang="en-GB" sz="3200" b="1" dirty="0" err="1">
                <a:solidFill>
                  <a:srgbClr val="FFFF00"/>
                </a:solidFill>
                <a:effectLst/>
              </a:rPr>
              <a:t>wedi'n</a:t>
            </a:r>
            <a:r>
              <a:rPr lang="en-GB" sz="3200" b="1" dirty="0">
                <a:solidFill>
                  <a:srgbClr val="FFFF00"/>
                </a:solidFill>
                <a:effectLst/>
              </a:rPr>
              <a:t> </a:t>
            </a:r>
            <a:r>
              <a:rPr lang="en-GB" sz="3200" b="1" dirty="0" err="1">
                <a:solidFill>
                  <a:srgbClr val="FFFF00"/>
                </a:solidFill>
                <a:effectLst/>
              </a:rPr>
              <a:t>gwneud</a:t>
            </a:r>
            <a:r>
              <a:rPr lang="en-GB" sz="3200" b="1" dirty="0">
                <a:solidFill>
                  <a:srgbClr val="FFFF00"/>
                </a:solidFill>
                <a:effectLst/>
              </a:rPr>
              <a:t> </a:t>
            </a:r>
            <a:r>
              <a:rPr lang="en-GB" sz="3200" b="1" dirty="0" err="1">
                <a:solidFill>
                  <a:srgbClr val="FFFF00"/>
                </a:solidFill>
                <a:effectLst/>
              </a:rPr>
              <a:t>ni</a:t>
            </a:r>
            <a:r>
              <a:rPr lang="en-GB" sz="3200" b="1" dirty="0">
                <a:solidFill>
                  <a:srgbClr val="FFFF00"/>
                </a:solidFill>
                <a:effectLst/>
              </a:rPr>
              <a:t> </a:t>
            </a:r>
            <a:r>
              <a:rPr lang="en-GB" sz="3200" b="1" dirty="0" err="1">
                <a:solidFill>
                  <a:srgbClr val="FFFF00"/>
                </a:solidFill>
                <a:effectLst/>
              </a:rPr>
              <a:t>beth</a:t>
            </a:r>
            <a:r>
              <a:rPr lang="en-GB" sz="3200" b="1" dirty="0">
                <a:solidFill>
                  <a:srgbClr val="FFFF00"/>
                </a:solidFill>
                <a:effectLst/>
              </a:rPr>
              <a:t> </a:t>
            </a:r>
            <a:r>
              <a:rPr lang="en-GB" sz="3200" b="1" dirty="0" err="1">
                <a:solidFill>
                  <a:srgbClr val="FFFF00"/>
                </a:solidFill>
                <a:effectLst/>
              </a:rPr>
              <a:t>ydyn</a:t>
            </a:r>
            <a:r>
              <a:rPr lang="en-GB" sz="3200" b="1" dirty="0">
                <a:solidFill>
                  <a:srgbClr val="FFFF00"/>
                </a:solidFill>
                <a:effectLst/>
              </a:rPr>
              <a:t> </a:t>
            </a:r>
            <a:r>
              <a:rPr lang="en-GB" sz="3200" b="1" dirty="0" err="1">
                <a:solidFill>
                  <a:srgbClr val="FFFF00"/>
                </a:solidFill>
                <a:effectLst/>
              </a:rPr>
              <a:t>ni</a:t>
            </a:r>
            <a:r>
              <a:rPr lang="en-GB" sz="3200" b="1" dirty="0">
                <a:solidFill>
                  <a:srgbClr val="FFFF00"/>
                </a:solidFill>
                <a:effectLst/>
              </a:rPr>
              <a:t>. Mae </a:t>
            </a:r>
            <a:r>
              <a:rPr lang="en-GB" sz="3200" b="1" dirty="0" err="1">
                <a:solidFill>
                  <a:srgbClr val="FFFF00"/>
                </a:solidFill>
                <a:effectLst/>
              </a:rPr>
              <a:t>wedi'n</a:t>
            </a:r>
            <a:r>
              <a:rPr lang="en-GB" sz="3200" b="1" dirty="0">
                <a:solidFill>
                  <a:srgbClr val="FFFF00"/>
                </a:solidFill>
                <a:effectLst/>
              </a:rPr>
              <a:t> </a:t>
            </a:r>
            <a:r>
              <a:rPr lang="en-GB" sz="3200" b="1" dirty="0" err="1">
                <a:solidFill>
                  <a:srgbClr val="FFFF00"/>
                </a:solidFill>
                <a:effectLst/>
              </a:rPr>
              <a:t>creu</a:t>
            </a:r>
            <a:r>
              <a:rPr lang="en-GB" sz="3200" b="1" dirty="0">
                <a:solidFill>
                  <a:srgbClr val="FFFF00"/>
                </a:solidFill>
                <a:effectLst/>
              </a:rPr>
              <a:t> </a:t>
            </a:r>
            <a:r>
              <a:rPr lang="en-GB" sz="3200" b="1" dirty="0" err="1">
                <a:solidFill>
                  <a:srgbClr val="FFFF00"/>
                </a:solidFill>
                <a:effectLst/>
              </a:rPr>
              <a:t>mewn</a:t>
            </a:r>
            <a:r>
              <a:rPr lang="en-GB" sz="3200" b="1" dirty="0">
                <a:solidFill>
                  <a:srgbClr val="FFFF00"/>
                </a:solidFill>
                <a:effectLst/>
              </a:rPr>
              <a:t> </a:t>
            </a:r>
            <a:r>
              <a:rPr lang="en-GB" sz="3200" b="1" dirty="0" err="1">
                <a:solidFill>
                  <a:srgbClr val="FFFF00"/>
                </a:solidFill>
                <a:effectLst/>
              </a:rPr>
              <a:t>perthynas</a:t>
            </a:r>
            <a:r>
              <a:rPr lang="en-GB" sz="3200" b="1" dirty="0">
                <a:solidFill>
                  <a:srgbClr val="FFFF00"/>
                </a:solidFill>
                <a:effectLst/>
              </a:rPr>
              <a:t> </a:t>
            </a:r>
            <a:r>
              <a:rPr lang="en-GB" sz="3200" b="1" dirty="0" err="1">
                <a:solidFill>
                  <a:srgbClr val="FFFF00"/>
                </a:solidFill>
                <a:effectLst/>
              </a:rPr>
              <a:t>â'r</a:t>
            </a:r>
            <a:r>
              <a:rPr lang="en-GB" sz="3200" b="1" dirty="0">
                <a:solidFill>
                  <a:srgbClr val="FFFF00"/>
                </a:solidFill>
                <a:effectLst/>
              </a:rPr>
              <a:t> </a:t>
            </a:r>
            <a:r>
              <a:rPr lang="en-GB" sz="3200" b="1" dirty="0" err="1">
                <a:solidFill>
                  <a:srgbClr val="FFFF00"/>
                </a:solidFill>
                <a:effectLst/>
              </a:rPr>
              <a:t>Meseia</a:t>
            </a:r>
            <a:r>
              <a:rPr lang="en-GB" sz="3200" b="1" dirty="0">
                <a:solidFill>
                  <a:srgbClr val="FFFF00"/>
                </a:solidFill>
                <a:effectLst/>
              </a:rPr>
              <a:t> </a:t>
            </a:r>
            <a:r>
              <a:rPr lang="en-GB" sz="3200" b="1" dirty="0" err="1">
                <a:solidFill>
                  <a:srgbClr val="FFFF00"/>
                </a:solidFill>
                <a:effectLst/>
              </a:rPr>
              <a:t>Iesu</a:t>
            </a:r>
            <a:r>
              <a:rPr lang="en-GB" sz="3200" b="1" dirty="0">
                <a:solidFill>
                  <a:srgbClr val="FFFF00"/>
                </a:solidFill>
                <a:effectLst/>
              </a:rPr>
              <a:t>, </a:t>
            </a:r>
            <a:r>
              <a:rPr lang="en-GB" sz="3200" b="1" dirty="0" err="1">
                <a:solidFill>
                  <a:srgbClr val="FFFF00"/>
                </a:solidFill>
                <a:effectLst/>
              </a:rPr>
              <a:t>i</a:t>
            </a:r>
            <a:r>
              <a:rPr lang="en-GB" sz="3200" b="1" dirty="0">
                <a:solidFill>
                  <a:srgbClr val="FFFF00"/>
                </a:solidFill>
                <a:effectLst/>
              </a:rPr>
              <a:t> </a:t>
            </a:r>
            <a:r>
              <a:rPr lang="en-GB" sz="3200" b="1" dirty="0" err="1">
                <a:solidFill>
                  <a:srgbClr val="FFFF00"/>
                </a:solidFill>
                <a:effectLst/>
              </a:rPr>
              <a:t>ni</a:t>
            </a:r>
            <a:r>
              <a:rPr lang="en-GB" sz="3200" b="1" dirty="0">
                <a:solidFill>
                  <a:srgbClr val="FFFF00"/>
                </a:solidFill>
                <a:effectLst/>
              </a:rPr>
              <a:t> </a:t>
            </a:r>
            <a:r>
              <a:rPr lang="en-GB" sz="3200" b="1" dirty="0" err="1">
                <a:solidFill>
                  <a:srgbClr val="FFFF00"/>
                </a:solidFill>
                <a:effectLst/>
              </a:rPr>
              <a:t>wneud</a:t>
            </a:r>
            <a:r>
              <a:rPr lang="en-GB" sz="3200" b="1" dirty="0">
                <a:solidFill>
                  <a:srgbClr val="FFFF00"/>
                </a:solidFill>
                <a:effectLst/>
              </a:rPr>
              <a:t> </a:t>
            </a:r>
            <a:r>
              <a:rPr lang="en-GB" sz="3200" b="1" dirty="0" err="1">
                <a:solidFill>
                  <a:srgbClr val="FFFF00"/>
                </a:solidFill>
                <a:effectLst/>
              </a:rPr>
              <a:t>yr</a:t>
            </a:r>
            <a:r>
              <a:rPr lang="en-GB" sz="3200" b="1" dirty="0">
                <a:solidFill>
                  <a:srgbClr val="FFFF00"/>
                </a:solidFill>
                <a:effectLst/>
              </a:rPr>
              <a:t> </a:t>
            </a:r>
            <a:r>
              <a:rPr lang="en-GB" sz="3200" b="1" dirty="0" err="1">
                <a:solidFill>
                  <a:srgbClr val="FFFF00"/>
                </a:solidFill>
                <a:effectLst/>
              </a:rPr>
              <a:t>holl</a:t>
            </a:r>
            <a:r>
              <a:rPr lang="en-GB" sz="3200" b="1" dirty="0">
                <a:solidFill>
                  <a:srgbClr val="FFFF00"/>
                </a:solidFill>
                <a:effectLst/>
              </a:rPr>
              <a:t> </a:t>
            </a:r>
            <a:r>
              <a:rPr lang="en-GB" sz="3200" b="1" dirty="0" err="1">
                <a:solidFill>
                  <a:srgbClr val="FFFF00"/>
                </a:solidFill>
                <a:effectLst/>
              </a:rPr>
              <a:t>bethau</a:t>
            </a:r>
            <a:r>
              <a:rPr lang="en-GB" sz="3200" b="1" dirty="0">
                <a:solidFill>
                  <a:srgbClr val="FFFF00"/>
                </a:solidFill>
                <a:effectLst/>
              </a:rPr>
              <a:t> da </a:t>
            </a:r>
            <a:r>
              <a:rPr lang="en-GB" sz="3200" b="1" dirty="0" err="1">
                <a:solidFill>
                  <a:srgbClr val="FFFF00"/>
                </a:solidFill>
                <a:effectLst/>
              </a:rPr>
              <a:t>mae</a:t>
            </a:r>
            <a:r>
              <a:rPr lang="en-GB" sz="3200" b="1" dirty="0">
                <a:solidFill>
                  <a:srgbClr val="FFFF00"/>
                </a:solidFill>
                <a:effectLst/>
              </a:rPr>
              <a:t> e </a:t>
            </a:r>
            <a:r>
              <a:rPr lang="en-GB" sz="3200" b="1" dirty="0" err="1">
                <a:solidFill>
                  <a:srgbClr val="FFFF00"/>
                </a:solidFill>
                <a:effectLst/>
              </a:rPr>
              <a:t>wedi'u</a:t>
            </a:r>
            <a:r>
              <a:rPr lang="en-GB" sz="3200" b="1" dirty="0">
                <a:solidFill>
                  <a:srgbClr val="FFFF00"/>
                </a:solidFill>
                <a:effectLst/>
              </a:rPr>
              <a:t> </a:t>
            </a:r>
            <a:r>
              <a:rPr lang="en-GB" sz="3200" b="1" dirty="0" err="1">
                <a:solidFill>
                  <a:srgbClr val="FFFF00"/>
                </a:solidFill>
                <a:effectLst/>
              </a:rPr>
              <a:t>trefnu</a:t>
            </a:r>
            <a:r>
              <a:rPr lang="en-GB" sz="3200" b="1" dirty="0">
                <a:solidFill>
                  <a:srgbClr val="FFFF00"/>
                </a:solidFill>
                <a:effectLst/>
              </a:rPr>
              <a:t> </a:t>
            </a:r>
            <a:r>
              <a:rPr lang="en-GB" sz="3200" b="1" dirty="0" err="1">
                <a:solidFill>
                  <a:srgbClr val="FFFF00"/>
                </a:solidFill>
                <a:effectLst/>
              </a:rPr>
              <a:t>ymlaen</a:t>
            </a:r>
            <a:r>
              <a:rPr lang="en-GB" sz="3200" b="1" dirty="0">
                <a:solidFill>
                  <a:srgbClr val="FFFF00"/>
                </a:solidFill>
                <a:effectLst/>
              </a:rPr>
              <a:t> </a:t>
            </a:r>
            <a:r>
              <a:rPr lang="en-GB" sz="3200" b="1" dirty="0" err="1">
                <a:solidFill>
                  <a:srgbClr val="FFFF00"/>
                </a:solidFill>
                <a:effectLst/>
              </a:rPr>
              <a:t>llaw</a:t>
            </a:r>
            <a:r>
              <a:rPr lang="en-GB" sz="3200" b="1" dirty="0">
                <a:solidFill>
                  <a:srgbClr val="FFFF00"/>
                </a:solidFill>
                <a:effectLst/>
              </a:rPr>
              <a:t> </a:t>
            </a:r>
            <a:r>
              <a:rPr lang="en-GB" sz="3200" b="1" dirty="0" err="1">
                <a:solidFill>
                  <a:srgbClr val="FFFF00"/>
                </a:solidFill>
                <a:effectLst/>
              </a:rPr>
              <a:t>i</a:t>
            </a:r>
            <a:r>
              <a:rPr lang="en-GB" sz="3200" b="1" dirty="0">
                <a:solidFill>
                  <a:srgbClr val="FFFF00"/>
                </a:solidFill>
                <a:effectLst/>
              </a:rPr>
              <a:t> </a:t>
            </a:r>
            <a:r>
              <a:rPr lang="en-GB" sz="3200" b="1" dirty="0" err="1">
                <a:solidFill>
                  <a:srgbClr val="FFFF00"/>
                </a:solidFill>
                <a:effectLst/>
              </a:rPr>
              <a:t>ni</a:t>
            </a:r>
            <a:r>
              <a:rPr lang="en-GB" sz="3200" b="1" dirty="0">
                <a:solidFill>
                  <a:srgbClr val="FFFF00"/>
                </a:solidFill>
                <a:effectLst/>
              </a:rPr>
              <a:t> </a:t>
            </a:r>
            <a:r>
              <a:rPr lang="en-GB" sz="3200" b="1" dirty="0" err="1">
                <a:solidFill>
                  <a:srgbClr val="FFFF00"/>
                </a:solidFill>
                <a:effectLst/>
              </a:rPr>
              <a:t>eu</a:t>
            </a:r>
            <a:r>
              <a:rPr lang="en-GB" sz="3200" b="1" dirty="0">
                <a:solidFill>
                  <a:srgbClr val="FFFF00"/>
                </a:solidFill>
                <a:effectLst/>
              </a:rPr>
              <a:t> </a:t>
            </a:r>
            <a:r>
              <a:rPr lang="en-GB" sz="3200" b="1" dirty="0" err="1">
                <a:solidFill>
                  <a:srgbClr val="FFFF00"/>
                </a:solidFill>
                <a:effectLst/>
              </a:rPr>
              <a:t>gwneud</a:t>
            </a:r>
            <a:r>
              <a:rPr lang="en-GB" sz="3200" b="1" dirty="0">
                <a:solidFill>
                  <a:srgbClr val="FFFF00"/>
                </a:solidFill>
                <a:effectLst/>
              </a:rPr>
              <a:t>.</a:t>
            </a:r>
          </a:p>
          <a:p>
            <a:pPr marL="18288" indent="0" algn="just">
              <a:buNone/>
            </a:pPr>
            <a:r>
              <a:rPr lang="en-GB" sz="3200" b="1" i="1" dirty="0">
                <a:effectLst/>
              </a:rPr>
              <a:t>For we are God’s handiwork, created in Christ Jesus to do good works</a:t>
            </a:r>
            <a:r>
              <a:rPr lang="en-GB" sz="3200" b="1" i="1" dirty="0" smtClean="0">
                <a:effectLst/>
              </a:rPr>
              <a:t>, which </a:t>
            </a:r>
            <a:r>
              <a:rPr lang="en-GB" sz="3200" b="1" i="1" dirty="0">
                <a:effectLst/>
              </a:rPr>
              <a:t>God prepared in advance for us to </a:t>
            </a:r>
            <a:r>
              <a:rPr lang="en-GB" sz="3200" b="1" i="1" dirty="0" smtClean="0">
                <a:effectLst/>
              </a:rPr>
              <a:t>do.</a:t>
            </a:r>
            <a:endParaRPr lang="en-GB" sz="3200" b="1" i="1" dirty="0">
              <a:effectLst/>
            </a:endParaRPr>
          </a:p>
        </p:txBody>
      </p:sp>
      <p:sp>
        <p:nvSpPr>
          <p:cNvPr id="3" name="Title 2"/>
          <p:cNvSpPr>
            <a:spLocks noGrp="1"/>
          </p:cNvSpPr>
          <p:nvPr>
            <p:ph type="title"/>
          </p:nvPr>
        </p:nvSpPr>
        <p:spPr>
          <a:xfrm>
            <a:off x="395536" y="548680"/>
            <a:ext cx="8280920" cy="914400"/>
          </a:xfrm>
        </p:spPr>
        <p:txBody>
          <a:bodyPr/>
          <a:lstStyle/>
          <a:p>
            <a:r>
              <a:rPr lang="en-GB" sz="4000" b="1" dirty="0" err="1" smtClean="0">
                <a:solidFill>
                  <a:srgbClr val="FFFF00"/>
                </a:solidFill>
              </a:rPr>
              <a:t>Effesiaid</a:t>
            </a:r>
            <a:r>
              <a:rPr lang="en-GB" sz="4000" b="1" dirty="0" smtClean="0">
                <a:solidFill>
                  <a:srgbClr val="FFFF00"/>
                </a:solidFill>
              </a:rPr>
              <a:t> / </a:t>
            </a:r>
            <a:r>
              <a:rPr lang="en-GB" sz="4000" b="1" i="1" dirty="0" smtClean="0">
                <a:solidFill>
                  <a:srgbClr val="FFFF00"/>
                </a:solidFill>
              </a:rPr>
              <a:t>Ephesians </a:t>
            </a:r>
            <a:r>
              <a:rPr lang="en-GB" sz="4000" b="1" dirty="0" smtClean="0">
                <a:solidFill>
                  <a:srgbClr val="FFFF00"/>
                </a:solidFill>
              </a:rPr>
              <a:t>2:10</a:t>
            </a:r>
            <a:endParaRPr lang="en-GB" sz="4000" b="1" dirty="0">
              <a:solidFill>
                <a:srgbClr val="FFFF00"/>
              </a:solidFill>
            </a:endParaRPr>
          </a:p>
        </p:txBody>
      </p:sp>
    </p:spTree>
    <p:extLst>
      <p:ext uri="{BB962C8B-B14F-4D97-AF65-F5344CB8AC3E}">
        <p14:creationId xmlns:p14="http://schemas.microsoft.com/office/powerpoint/2010/main" val="9943157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5536" y="1628800"/>
            <a:ext cx="7992888" cy="4752528"/>
          </a:xfrm>
        </p:spPr>
        <p:txBody>
          <a:bodyPr>
            <a:noAutofit/>
          </a:bodyPr>
          <a:lstStyle/>
          <a:p>
            <a:pPr marL="18288" indent="0" algn="just">
              <a:buNone/>
            </a:pPr>
            <a:r>
              <a:rPr lang="en-GB" sz="3000" b="1" dirty="0">
                <a:solidFill>
                  <a:srgbClr val="FFFF00"/>
                </a:solidFill>
                <a:effectLst/>
              </a:rPr>
              <a:t>Fi </a:t>
            </a:r>
            <a:r>
              <a:rPr lang="en-GB" sz="3000" b="1" dirty="0" err="1">
                <a:solidFill>
                  <a:srgbClr val="FFFF00"/>
                </a:solidFill>
                <a:effectLst/>
              </a:rPr>
              <a:t>sy'n</a:t>
            </a:r>
            <a:r>
              <a:rPr lang="en-GB" sz="3000" b="1" dirty="0">
                <a:solidFill>
                  <a:srgbClr val="FFFF00"/>
                </a:solidFill>
                <a:effectLst/>
              </a:rPr>
              <a:t> </a:t>
            </a:r>
            <a:r>
              <a:rPr lang="en-GB" sz="3000" b="1" dirty="0" err="1">
                <a:solidFill>
                  <a:srgbClr val="FFFF00"/>
                </a:solidFill>
                <a:effectLst/>
              </a:rPr>
              <a:t>gwybod</a:t>
            </a:r>
            <a:r>
              <a:rPr lang="en-GB" sz="3000" b="1" dirty="0">
                <a:solidFill>
                  <a:srgbClr val="FFFF00"/>
                </a:solidFill>
                <a:effectLst/>
              </a:rPr>
              <a:t> </a:t>
            </a:r>
            <a:r>
              <a:rPr lang="en-GB" sz="3000" b="1" dirty="0" err="1">
                <a:solidFill>
                  <a:srgbClr val="FFFF00"/>
                </a:solidFill>
                <a:effectLst/>
              </a:rPr>
              <a:t>beth</a:t>
            </a:r>
            <a:r>
              <a:rPr lang="en-GB" sz="3000" b="1" dirty="0">
                <a:solidFill>
                  <a:srgbClr val="FFFF00"/>
                </a:solidFill>
                <a:effectLst/>
              </a:rPr>
              <a:t> </a:t>
            </a:r>
            <a:r>
              <a:rPr lang="en-GB" sz="3000" b="1" dirty="0" err="1">
                <a:solidFill>
                  <a:srgbClr val="FFFF00"/>
                </a:solidFill>
                <a:effectLst/>
              </a:rPr>
              <a:t>dw</a:t>
            </a:r>
            <a:r>
              <a:rPr lang="en-GB" sz="3000" b="1" dirty="0">
                <a:solidFill>
                  <a:srgbClr val="FFFF00"/>
                </a:solidFill>
                <a:effectLst/>
              </a:rPr>
              <a:t> </a:t>
            </a:r>
            <a:r>
              <a:rPr lang="en-GB" sz="3000" b="1" dirty="0" err="1">
                <a:solidFill>
                  <a:srgbClr val="FFFF00"/>
                </a:solidFill>
                <a:effectLst/>
              </a:rPr>
              <a:t>i</a:t>
            </a:r>
            <a:r>
              <a:rPr lang="en-GB" sz="3000" b="1" dirty="0">
                <a:solidFill>
                  <a:srgbClr val="FFFF00"/>
                </a:solidFill>
                <a:effectLst/>
              </a:rPr>
              <a:t> </a:t>
            </a:r>
            <a:r>
              <a:rPr lang="en-GB" sz="3000" b="1" dirty="0" err="1">
                <a:solidFill>
                  <a:srgbClr val="FFFF00"/>
                </a:solidFill>
                <a:effectLst/>
              </a:rPr>
              <a:t>wedi'i</a:t>
            </a:r>
            <a:r>
              <a:rPr lang="en-GB" sz="3000" b="1" dirty="0">
                <a:solidFill>
                  <a:srgbClr val="FFFF00"/>
                </a:solidFill>
                <a:effectLst/>
              </a:rPr>
              <a:t> </a:t>
            </a:r>
            <a:r>
              <a:rPr lang="en-GB" sz="3000" b="1" dirty="0" err="1">
                <a:solidFill>
                  <a:srgbClr val="FFFF00"/>
                </a:solidFill>
                <a:effectLst/>
              </a:rPr>
              <a:t>gynllunio</a:t>
            </a:r>
            <a:r>
              <a:rPr lang="en-GB" sz="3000" b="1" dirty="0">
                <a:solidFill>
                  <a:srgbClr val="FFFF00"/>
                </a:solidFill>
                <a:effectLst/>
              </a:rPr>
              <a:t> </a:t>
            </a:r>
            <a:r>
              <a:rPr lang="en-GB" sz="3000" b="1" dirty="0" err="1">
                <a:solidFill>
                  <a:srgbClr val="FFFF00"/>
                </a:solidFill>
                <a:effectLst/>
              </a:rPr>
              <a:t>ar</a:t>
            </a:r>
            <a:r>
              <a:rPr lang="en-GB" sz="3000" b="1" dirty="0">
                <a:solidFill>
                  <a:srgbClr val="FFFF00"/>
                </a:solidFill>
                <a:effectLst/>
              </a:rPr>
              <a:t> </a:t>
            </a:r>
            <a:r>
              <a:rPr lang="en-GB" sz="3000" b="1" dirty="0" err="1">
                <a:solidFill>
                  <a:srgbClr val="FFFF00"/>
                </a:solidFill>
                <a:effectLst/>
              </a:rPr>
              <a:t>eich</a:t>
            </a:r>
            <a:r>
              <a:rPr lang="en-GB" sz="3000" b="1" dirty="0">
                <a:solidFill>
                  <a:srgbClr val="FFFF00"/>
                </a:solidFill>
                <a:effectLst/>
              </a:rPr>
              <a:t> </a:t>
            </a:r>
            <a:r>
              <a:rPr lang="en-GB" sz="3000" b="1" dirty="0" err="1">
                <a:solidFill>
                  <a:srgbClr val="FFFF00"/>
                </a:solidFill>
                <a:effectLst/>
              </a:rPr>
              <a:t>cyfer</a:t>
            </a:r>
            <a:r>
              <a:rPr lang="en-GB" sz="3000" b="1" dirty="0">
                <a:solidFill>
                  <a:srgbClr val="FFFF00"/>
                </a:solidFill>
                <a:effectLst/>
              </a:rPr>
              <a:t> chi,” </a:t>
            </a:r>
            <a:r>
              <a:rPr lang="en-GB" sz="3000" b="1" dirty="0" err="1">
                <a:solidFill>
                  <a:srgbClr val="FFFF00"/>
                </a:solidFill>
                <a:effectLst/>
              </a:rPr>
              <a:t>meddai'r</a:t>
            </a:r>
            <a:r>
              <a:rPr lang="en-GB" sz="3000" b="1" dirty="0">
                <a:solidFill>
                  <a:srgbClr val="FFFF00"/>
                </a:solidFill>
                <a:effectLst/>
              </a:rPr>
              <a:t> ARGLWYDD. “</a:t>
            </a:r>
            <a:r>
              <a:rPr lang="en-GB" sz="3000" b="1" dirty="0" err="1">
                <a:solidFill>
                  <a:srgbClr val="FFFF00"/>
                </a:solidFill>
                <a:effectLst/>
              </a:rPr>
              <a:t>Dw</a:t>
            </a:r>
            <a:r>
              <a:rPr lang="en-GB" sz="3000" b="1" dirty="0">
                <a:solidFill>
                  <a:srgbClr val="FFFF00"/>
                </a:solidFill>
                <a:effectLst/>
              </a:rPr>
              <a:t> </a:t>
            </a:r>
            <a:r>
              <a:rPr lang="en-GB" sz="3000" b="1" dirty="0" err="1">
                <a:solidFill>
                  <a:srgbClr val="FFFF00"/>
                </a:solidFill>
                <a:effectLst/>
              </a:rPr>
              <a:t>i'n</a:t>
            </a:r>
            <a:r>
              <a:rPr lang="en-GB" sz="3000" b="1" dirty="0">
                <a:solidFill>
                  <a:srgbClr val="FFFF00"/>
                </a:solidFill>
                <a:effectLst/>
              </a:rPr>
              <a:t> </a:t>
            </a:r>
            <a:r>
              <a:rPr lang="en-GB" sz="3000" b="1" dirty="0" err="1">
                <a:solidFill>
                  <a:srgbClr val="FFFF00"/>
                </a:solidFill>
                <a:effectLst/>
              </a:rPr>
              <a:t>bwriadu</a:t>
            </a:r>
            <a:r>
              <a:rPr lang="en-GB" sz="3000" b="1" dirty="0">
                <a:solidFill>
                  <a:srgbClr val="FFFF00"/>
                </a:solidFill>
                <a:effectLst/>
              </a:rPr>
              <a:t> </a:t>
            </a:r>
            <a:r>
              <a:rPr lang="en-GB" sz="3000" b="1" dirty="0" err="1">
                <a:solidFill>
                  <a:srgbClr val="FFFF00"/>
                </a:solidFill>
                <a:effectLst/>
              </a:rPr>
              <a:t>eich</a:t>
            </a:r>
            <a:r>
              <a:rPr lang="en-GB" sz="3000" b="1" dirty="0">
                <a:solidFill>
                  <a:srgbClr val="FFFF00"/>
                </a:solidFill>
                <a:effectLst/>
              </a:rPr>
              <a:t> </a:t>
            </a:r>
            <a:r>
              <a:rPr lang="en-GB" sz="3000" b="1" dirty="0" err="1">
                <a:solidFill>
                  <a:srgbClr val="FFFF00"/>
                </a:solidFill>
                <a:effectLst/>
              </a:rPr>
              <a:t>bendithio</a:t>
            </a:r>
            <a:r>
              <a:rPr lang="en-GB" sz="3000" b="1" dirty="0">
                <a:solidFill>
                  <a:srgbClr val="FFFF00"/>
                </a:solidFill>
                <a:effectLst/>
              </a:rPr>
              <a:t> chi, dim </a:t>
            </a:r>
            <a:r>
              <a:rPr lang="en-GB" sz="3000" b="1" dirty="0" err="1">
                <a:solidFill>
                  <a:srgbClr val="FFFF00"/>
                </a:solidFill>
                <a:effectLst/>
              </a:rPr>
              <a:t>gwneud</a:t>
            </a:r>
            <a:r>
              <a:rPr lang="en-GB" sz="3000" b="1" dirty="0">
                <a:solidFill>
                  <a:srgbClr val="FFFF00"/>
                </a:solidFill>
                <a:effectLst/>
              </a:rPr>
              <a:t> </a:t>
            </a:r>
            <a:r>
              <a:rPr lang="en-GB" sz="3000" b="1" dirty="0" err="1">
                <a:solidFill>
                  <a:srgbClr val="FFFF00"/>
                </a:solidFill>
                <a:effectLst/>
              </a:rPr>
              <a:t>niwed</a:t>
            </a:r>
            <a:r>
              <a:rPr lang="en-GB" sz="3000" b="1" dirty="0">
                <a:solidFill>
                  <a:srgbClr val="FFFF00"/>
                </a:solidFill>
                <a:effectLst/>
              </a:rPr>
              <a:t> </a:t>
            </a:r>
            <a:r>
              <a:rPr lang="en-GB" sz="3000" b="1" dirty="0" err="1">
                <a:solidFill>
                  <a:srgbClr val="FFFF00"/>
                </a:solidFill>
                <a:effectLst/>
              </a:rPr>
              <a:t>i</a:t>
            </a:r>
            <a:r>
              <a:rPr lang="en-GB" sz="3000" b="1" dirty="0">
                <a:solidFill>
                  <a:srgbClr val="FFFF00"/>
                </a:solidFill>
                <a:effectLst/>
              </a:rPr>
              <a:t> chi. </a:t>
            </a:r>
            <a:r>
              <a:rPr lang="en-GB" sz="3000" b="1" dirty="0" err="1">
                <a:solidFill>
                  <a:srgbClr val="FFFF00"/>
                </a:solidFill>
                <a:effectLst/>
              </a:rPr>
              <a:t>Dw</a:t>
            </a:r>
            <a:r>
              <a:rPr lang="en-GB" sz="3000" b="1" dirty="0">
                <a:solidFill>
                  <a:srgbClr val="FFFF00"/>
                </a:solidFill>
                <a:effectLst/>
              </a:rPr>
              <a:t> </a:t>
            </a:r>
            <a:r>
              <a:rPr lang="en-GB" sz="3000" b="1" dirty="0" err="1">
                <a:solidFill>
                  <a:srgbClr val="FFFF00"/>
                </a:solidFill>
                <a:effectLst/>
              </a:rPr>
              <a:t>i</a:t>
            </a:r>
            <a:r>
              <a:rPr lang="en-GB" sz="3000" b="1" dirty="0">
                <a:solidFill>
                  <a:srgbClr val="FFFF00"/>
                </a:solidFill>
                <a:effectLst/>
              </a:rPr>
              <a:t> am </a:t>
            </a:r>
            <a:r>
              <a:rPr lang="en-GB" sz="3000" b="1" dirty="0" err="1">
                <a:solidFill>
                  <a:srgbClr val="FFFF00"/>
                </a:solidFill>
                <a:effectLst/>
              </a:rPr>
              <a:t>roi</a:t>
            </a:r>
            <a:r>
              <a:rPr lang="en-GB" sz="3000" b="1" dirty="0">
                <a:solidFill>
                  <a:srgbClr val="FFFF00"/>
                </a:solidFill>
                <a:effectLst/>
              </a:rPr>
              <a:t> </a:t>
            </a:r>
            <a:r>
              <a:rPr lang="en-GB" sz="3000" b="1" dirty="0" err="1">
                <a:solidFill>
                  <a:srgbClr val="FFFF00"/>
                </a:solidFill>
                <a:effectLst/>
              </a:rPr>
              <a:t>dyfodol</a:t>
            </a:r>
            <a:r>
              <a:rPr lang="en-GB" sz="3000" b="1" dirty="0">
                <a:solidFill>
                  <a:srgbClr val="FFFF00"/>
                </a:solidFill>
                <a:effectLst/>
              </a:rPr>
              <a:t> </a:t>
            </a:r>
            <a:r>
              <a:rPr lang="en-GB" sz="3000" b="1" dirty="0" err="1">
                <a:solidFill>
                  <a:srgbClr val="FFFF00"/>
                </a:solidFill>
                <a:effectLst/>
              </a:rPr>
              <a:t>llawn</a:t>
            </a:r>
            <a:r>
              <a:rPr lang="en-GB" sz="3000" b="1" dirty="0">
                <a:solidFill>
                  <a:srgbClr val="FFFF00"/>
                </a:solidFill>
                <a:effectLst/>
              </a:rPr>
              <a:t> </a:t>
            </a:r>
            <a:r>
              <a:rPr lang="en-GB" sz="3000" b="1" dirty="0" err="1">
                <a:solidFill>
                  <a:srgbClr val="FFFF00"/>
                </a:solidFill>
                <a:effectLst/>
              </a:rPr>
              <a:t>gobaith</a:t>
            </a:r>
            <a:r>
              <a:rPr lang="en-GB" sz="3000" b="1" dirty="0">
                <a:solidFill>
                  <a:srgbClr val="FFFF00"/>
                </a:solidFill>
                <a:effectLst/>
              </a:rPr>
              <a:t> </a:t>
            </a:r>
            <a:r>
              <a:rPr lang="en-GB" sz="3000" b="1" dirty="0" err="1">
                <a:solidFill>
                  <a:srgbClr val="FFFF00"/>
                </a:solidFill>
                <a:effectLst/>
              </a:rPr>
              <a:t>i</a:t>
            </a:r>
            <a:r>
              <a:rPr lang="en-GB" sz="3000" b="1" dirty="0">
                <a:solidFill>
                  <a:srgbClr val="FFFF00"/>
                </a:solidFill>
                <a:effectLst/>
              </a:rPr>
              <a:t> chi</a:t>
            </a:r>
            <a:r>
              <a:rPr lang="en-GB" sz="3000" b="1" dirty="0" smtClean="0">
                <a:solidFill>
                  <a:srgbClr val="FFFF00"/>
                </a:solidFill>
                <a:effectLst/>
              </a:rPr>
              <a:t>.</a:t>
            </a:r>
          </a:p>
          <a:p>
            <a:pPr marL="18288" indent="0" algn="just">
              <a:buNone/>
            </a:pPr>
            <a:endParaRPr lang="en-GB" sz="3000" dirty="0" smtClean="0"/>
          </a:p>
          <a:p>
            <a:pPr marL="18288" indent="0" algn="just">
              <a:buNone/>
            </a:pPr>
            <a:r>
              <a:rPr lang="en-GB" sz="3000" b="1" i="1" dirty="0">
                <a:effectLst/>
              </a:rPr>
              <a:t>For I know the plans I have for you,” declares the </a:t>
            </a:r>
            <a:r>
              <a:rPr lang="en-GB" sz="3000" b="1" i="1" cap="small" dirty="0">
                <a:effectLst/>
              </a:rPr>
              <a:t>Lord</a:t>
            </a:r>
            <a:r>
              <a:rPr lang="en-GB" sz="3000" b="1" i="1" dirty="0">
                <a:effectLst/>
              </a:rPr>
              <a:t>, “plans to prosper you and not to harm you, plans to give you hope and a future.</a:t>
            </a:r>
            <a:endParaRPr lang="en-GB" sz="3000" b="1" i="1" dirty="0"/>
          </a:p>
        </p:txBody>
      </p:sp>
      <p:sp>
        <p:nvSpPr>
          <p:cNvPr id="3" name="Title 2"/>
          <p:cNvSpPr>
            <a:spLocks noGrp="1"/>
          </p:cNvSpPr>
          <p:nvPr>
            <p:ph type="title"/>
          </p:nvPr>
        </p:nvSpPr>
        <p:spPr>
          <a:xfrm>
            <a:off x="395536" y="548680"/>
            <a:ext cx="8280920" cy="914400"/>
          </a:xfrm>
        </p:spPr>
        <p:txBody>
          <a:bodyPr/>
          <a:lstStyle/>
          <a:p>
            <a:r>
              <a:rPr lang="en-GB" sz="4000" b="1" dirty="0" err="1" smtClean="0">
                <a:solidFill>
                  <a:srgbClr val="FFFF00"/>
                </a:solidFill>
              </a:rPr>
              <a:t>Jeremeia</a:t>
            </a:r>
            <a:r>
              <a:rPr lang="en-GB" sz="4000" b="1" dirty="0" smtClean="0">
                <a:solidFill>
                  <a:srgbClr val="FFFF00"/>
                </a:solidFill>
              </a:rPr>
              <a:t>  / </a:t>
            </a:r>
            <a:r>
              <a:rPr lang="en-GB" sz="4000" b="1" i="1" dirty="0" smtClean="0">
                <a:solidFill>
                  <a:srgbClr val="FFFF00"/>
                </a:solidFill>
              </a:rPr>
              <a:t>Jeremiah </a:t>
            </a:r>
            <a:r>
              <a:rPr lang="en-GB" sz="4000" b="1" dirty="0" smtClean="0">
                <a:solidFill>
                  <a:srgbClr val="FFFF00"/>
                </a:solidFill>
              </a:rPr>
              <a:t>29:11</a:t>
            </a:r>
            <a:endParaRPr lang="en-GB" sz="4000" b="1" dirty="0">
              <a:solidFill>
                <a:srgbClr val="FFFF00"/>
              </a:solidFill>
            </a:endParaRPr>
          </a:p>
        </p:txBody>
      </p:sp>
    </p:spTree>
    <p:extLst>
      <p:ext uri="{BB962C8B-B14F-4D97-AF65-F5344CB8AC3E}">
        <p14:creationId xmlns:p14="http://schemas.microsoft.com/office/powerpoint/2010/main" val="9943157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908720"/>
            <a:ext cx="7543800" cy="914400"/>
          </a:xfrm>
        </p:spPr>
        <p:txBody>
          <a:bodyPr/>
          <a:lstStyle/>
          <a:p>
            <a:r>
              <a:rPr lang="en-GB" sz="4500" b="1" dirty="0" err="1" smtClean="0">
                <a:solidFill>
                  <a:srgbClr val="FFFF00"/>
                </a:solidFill>
              </a:rPr>
              <a:t>Fy</a:t>
            </a:r>
            <a:r>
              <a:rPr lang="en-GB" sz="4500" b="1" dirty="0" smtClean="0">
                <a:solidFill>
                  <a:srgbClr val="FFFF00"/>
                </a:solidFill>
              </a:rPr>
              <a:t> </a:t>
            </a:r>
            <a:r>
              <a:rPr lang="en-GB" sz="4500" b="1" dirty="0" err="1" smtClean="0">
                <a:solidFill>
                  <a:srgbClr val="FFFF00"/>
                </a:solidFill>
              </a:rPr>
              <a:t>mreuddwyd</a:t>
            </a:r>
            <a:r>
              <a:rPr lang="en-GB" sz="4500" b="1" dirty="0" smtClean="0">
                <a:solidFill>
                  <a:srgbClr val="FFFF00"/>
                </a:solidFill>
              </a:rPr>
              <a:t>…</a:t>
            </a:r>
            <a:br>
              <a:rPr lang="en-GB" sz="4500" b="1" dirty="0" smtClean="0">
                <a:solidFill>
                  <a:srgbClr val="FFFF00"/>
                </a:solidFill>
              </a:rPr>
            </a:br>
            <a:r>
              <a:rPr lang="en-GB" sz="4500" b="1" i="1" dirty="0" smtClean="0">
                <a:solidFill>
                  <a:srgbClr val="FFFF00"/>
                </a:solidFill>
              </a:rPr>
              <a:t>My dream…</a:t>
            </a:r>
            <a:endParaRPr lang="en-GB" sz="4500" b="1" i="1" dirty="0">
              <a:solidFill>
                <a:srgbClr val="FFFF00"/>
              </a:solidFill>
            </a:endParaRPr>
          </a:p>
        </p:txBody>
      </p:sp>
      <p:pic>
        <p:nvPicPr>
          <p:cNvPr id="6" name="Content Placeholder 5"/>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4860032" y="764704"/>
            <a:ext cx="4104456" cy="5483219"/>
          </a:xfrm>
        </p:spPr>
      </p:pic>
      <p:pic>
        <p:nvPicPr>
          <p:cNvPr id="5" name="Content Placeholder 4"/>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467544" y="2132856"/>
            <a:ext cx="4104456" cy="2608312"/>
          </a:xfrm>
        </p:spPr>
      </p:pic>
      <p:sp>
        <p:nvSpPr>
          <p:cNvPr id="7" name="Title 1"/>
          <p:cNvSpPr txBox="1">
            <a:spLocks/>
          </p:cNvSpPr>
          <p:nvPr/>
        </p:nvSpPr>
        <p:spPr>
          <a:xfrm>
            <a:off x="323528" y="5517232"/>
            <a:ext cx="7543800" cy="914400"/>
          </a:xfrm>
          <a:prstGeom prst="rect">
            <a:avLst/>
          </a:prstGeom>
        </p:spPr>
        <p:txBody>
          <a:bodyPr vert="horz" lIns="91440" tIns="45720" rIns="91440" bIns="45720" rtlCol="0" anchor="b">
            <a:noAutofit/>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4500" b="1" dirty="0" smtClean="0">
                <a:solidFill>
                  <a:srgbClr val="FFFF00"/>
                </a:solidFill>
              </a:rPr>
              <a:t>Beth </a:t>
            </a:r>
            <a:r>
              <a:rPr lang="en-GB" sz="4500" b="1" dirty="0" err="1" smtClean="0">
                <a:solidFill>
                  <a:srgbClr val="FFFF00"/>
                </a:solidFill>
              </a:rPr>
              <a:t>amdana</a:t>
            </a:r>
            <a:r>
              <a:rPr lang="en-GB" sz="4500" b="1" dirty="0" smtClean="0">
                <a:solidFill>
                  <a:srgbClr val="FFFF00"/>
                </a:solidFill>
              </a:rPr>
              <a:t> </a:t>
            </a:r>
            <a:r>
              <a:rPr lang="en-GB" sz="4500" b="1" dirty="0" err="1" smtClean="0">
                <a:solidFill>
                  <a:srgbClr val="FFFF00"/>
                </a:solidFill>
              </a:rPr>
              <a:t>ti</a:t>
            </a:r>
            <a:r>
              <a:rPr lang="en-GB" sz="4500" b="1" dirty="0" smtClean="0">
                <a:solidFill>
                  <a:srgbClr val="FFFF00"/>
                </a:solidFill>
              </a:rPr>
              <a:t>?</a:t>
            </a:r>
          </a:p>
          <a:p>
            <a:r>
              <a:rPr lang="en-GB" sz="4500" b="1" i="1" dirty="0" smtClean="0">
                <a:solidFill>
                  <a:srgbClr val="FFFF00"/>
                </a:solidFill>
              </a:rPr>
              <a:t>How about you?</a:t>
            </a:r>
            <a:endParaRPr lang="en-GB" sz="4500" b="1" i="1" dirty="0">
              <a:solidFill>
                <a:srgbClr val="FFFF00"/>
              </a:solidFill>
            </a:endParaRPr>
          </a:p>
        </p:txBody>
      </p:sp>
    </p:spTree>
    <p:extLst>
      <p:ext uri="{BB962C8B-B14F-4D97-AF65-F5344CB8AC3E}">
        <p14:creationId xmlns:p14="http://schemas.microsoft.com/office/powerpoint/2010/main" val="25333826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3528" y="1556792"/>
            <a:ext cx="8280920" cy="4680520"/>
          </a:xfrm>
        </p:spPr>
        <p:txBody>
          <a:bodyPr>
            <a:noAutofit/>
          </a:bodyPr>
          <a:lstStyle/>
          <a:p>
            <a:pPr marL="18288" indent="0" algn="just">
              <a:buNone/>
            </a:pPr>
            <a:r>
              <a:rPr lang="en-GB" sz="3600" dirty="0">
                <a:effectLst/>
                <a:latin typeface="Calibri" panose="020F0502020204030204" pitchFamily="34" charset="0"/>
                <a:cs typeface="Calibri" panose="020F0502020204030204" pitchFamily="34" charset="0"/>
              </a:rPr>
              <a:t>The </a:t>
            </a:r>
            <a:r>
              <a:rPr lang="en-GB" sz="3600" cap="small" dirty="0">
                <a:effectLst/>
                <a:latin typeface="Calibri" panose="020F0502020204030204" pitchFamily="34" charset="0"/>
                <a:cs typeface="Calibri" panose="020F0502020204030204" pitchFamily="34" charset="0"/>
              </a:rPr>
              <a:t>Lord</a:t>
            </a:r>
            <a:r>
              <a:rPr lang="en-GB" sz="3600" dirty="0">
                <a:effectLst/>
                <a:latin typeface="Calibri" panose="020F0502020204030204" pitchFamily="34" charset="0"/>
                <a:cs typeface="Calibri" panose="020F0502020204030204" pitchFamily="34" charset="0"/>
              </a:rPr>
              <a:t> said to Moses, send some men to explore the land of Canaan, which I am giving to the Israelites.  From each ancestral tribe send one of its leaders.!  So at the Lord’s command Moses sent them out from the Desert of </a:t>
            </a:r>
            <a:r>
              <a:rPr lang="en-GB" sz="3600" dirty="0" err="1">
                <a:effectLst/>
                <a:latin typeface="Calibri" panose="020F0502020204030204" pitchFamily="34" charset="0"/>
                <a:cs typeface="Calibri" panose="020F0502020204030204" pitchFamily="34" charset="0"/>
              </a:rPr>
              <a:t>Paran</a:t>
            </a:r>
            <a:r>
              <a:rPr lang="en-GB" sz="3600" dirty="0">
                <a:effectLst/>
                <a:latin typeface="Calibri" panose="020F0502020204030204" pitchFamily="34" charset="0"/>
                <a:cs typeface="Calibri" panose="020F0502020204030204" pitchFamily="34" charset="0"/>
              </a:rPr>
              <a:t>.  All of them were leaders of the Israelites.*</a:t>
            </a:r>
            <a:endParaRPr lang="en-GB" sz="3600" b="1" baseline="30000" dirty="0">
              <a:effectLst/>
              <a:latin typeface="Calibri" panose="020F0502020204030204" pitchFamily="34" charset="0"/>
              <a:cs typeface="Calibri" panose="020F0502020204030204" pitchFamily="34" charset="0"/>
            </a:endParaRPr>
          </a:p>
        </p:txBody>
      </p:sp>
      <p:sp>
        <p:nvSpPr>
          <p:cNvPr id="3" name="Title 2"/>
          <p:cNvSpPr>
            <a:spLocks noGrp="1"/>
          </p:cNvSpPr>
          <p:nvPr>
            <p:ph type="title"/>
          </p:nvPr>
        </p:nvSpPr>
        <p:spPr>
          <a:xfrm>
            <a:off x="323528" y="260648"/>
            <a:ext cx="8280920" cy="914400"/>
          </a:xfrm>
        </p:spPr>
        <p:txBody>
          <a:bodyPr/>
          <a:lstStyle/>
          <a:p>
            <a:r>
              <a:rPr lang="en-GB" b="1" dirty="0">
                <a:solidFill>
                  <a:srgbClr val="FFFF00"/>
                </a:solidFill>
              </a:rPr>
              <a:t>Numbers 13: 1-3</a:t>
            </a:r>
          </a:p>
        </p:txBody>
      </p:sp>
    </p:spTree>
    <p:extLst>
      <p:ext uri="{BB962C8B-B14F-4D97-AF65-F5344CB8AC3E}">
        <p14:creationId xmlns:p14="http://schemas.microsoft.com/office/powerpoint/2010/main" val="11569032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96745" y="1175048"/>
            <a:ext cx="8280920" cy="5832648"/>
          </a:xfrm>
        </p:spPr>
        <p:txBody>
          <a:bodyPr>
            <a:normAutofit fontScale="92500" lnSpcReduction="20000"/>
          </a:bodyPr>
          <a:lstStyle/>
          <a:p>
            <a:pPr marL="18288" indent="0" algn="just">
              <a:buNone/>
            </a:pPr>
            <a:r>
              <a:rPr lang="en-GB" sz="3600" b="1" baseline="30000" dirty="0">
                <a:effectLst/>
                <a:latin typeface="Calibri" panose="020F0502020204030204" pitchFamily="34" charset="0"/>
                <a:cs typeface="Calibri" panose="020F0502020204030204" pitchFamily="34" charset="0"/>
              </a:rPr>
              <a:t>17 </a:t>
            </a:r>
            <a:r>
              <a:rPr lang="en-GB" sz="3600" dirty="0">
                <a:effectLst/>
                <a:latin typeface="Calibri" panose="020F0502020204030204" pitchFamily="34" charset="0"/>
                <a:cs typeface="Calibri" panose="020F0502020204030204" pitchFamily="34" charset="0"/>
              </a:rPr>
              <a:t>When Moses sent them to explore Canaan, he said, “Go up through the Negev and on into the hill country. See what the land is like and whether the people who live there are strong or weak, few or many. </a:t>
            </a:r>
            <a:r>
              <a:rPr lang="en-GB" sz="3600" b="1" baseline="30000" dirty="0">
                <a:effectLst/>
                <a:latin typeface="Calibri" panose="020F0502020204030204" pitchFamily="34" charset="0"/>
                <a:cs typeface="Calibri" panose="020F0502020204030204" pitchFamily="34" charset="0"/>
              </a:rPr>
              <a:t>19 </a:t>
            </a:r>
            <a:r>
              <a:rPr lang="en-GB" sz="3600" dirty="0">
                <a:effectLst/>
                <a:latin typeface="Calibri" panose="020F0502020204030204" pitchFamily="34" charset="0"/>
                <a:cs typeface="Calibri" panose="020F0502020204030204" pitchFamily="34" charset="0"/>
              </a:rPr>
              <a:t>What kind of land do they live in? Is it good or bad? What kind of towns do they live in? Are they unwalled or fortified? </a:t>
            </a:r>
            <a:r>
              <a:rPr lang="en-GB" sz="3600" b="1" baseline="30000" dirty="0">
                <a:effectLst/>
                <a:latin typeface="Calibri" panose="020F0502020204030204" pitchFamily="34" charset="0"/>
                <a:cs typeface="Calibri" panose="020F0502020204030204" pitchFamily="34" charset="0"/>
              </a:rPr>
              <a:t>20 </a:t>
            </a:r>
            <a:r>
              <a:rPr lang="en-GB" sz="3600" dirty="0">
                <a:effectLst/>
                <a:latin typeface="Calibri" panose="020F0502020204030204" pitchFamily="34" charset="0"/>
                <a:cs typeface="Calibri" panose="020F0502020204030204" pitchFamily="34" charset="0"/>
              </a:rPr>
              <a:t>How is the soil? Is it fertile or poor? Are there trees in it or not? Do your best to bring back some of the fruit of the land.” (It was the season for the first ripe grapes.)  </a:t>
            </a:r>
            <a:r>
              <a:rPr lang="en-GB" sz="3600" b="1" baseline="30000" dirty="0">
                <a:effectLst/>
                <a:latin typeface="Calibri" panose="020F0502020204030204" pitchFamily="34" charset="0"/>
                <a:cs typeface="Calibri" panose="020F0502020204030204" pitchFamily="34" charset="0"/>
              </a:rPr>
              <a:t>21 </a:t>
            </a:r>
            <a:r>
              <a:rPr lang="en-GB" sz="3600" dirty="0">
                <a:effectLst/>
                <a:latin typeface="Calibri" panose="020F0502020204030204" pitchFamily="34" charset="0"/>
                <a:cs typeface="Calibri" panose="020F0502020204030204" pitchFamily="34" charset="0"/>
              </a:rPr>
              <a:t>So they went up and explored the land from the Desert of Zin as far as </a:t>
            </a:r>
            <a:r>
              <a:rPr lang="en-GB" sz="3600" dirty="0" err="1">
                <a:effectLst/>
                <a:latin typeface="Calibri" panose="020F0502020204030204" pitchFamily="34" charset="0"/>
                <a:cs typeface="Calibri" panose="020F0502020204030204" pitchFamily="34" charset="0"/>
              </a:rPr>
              <a:t>Rehob</a:t>
            </a:r>
            <a:r>
              <a:rPr lang="en-GB" sz="3600" dirty="0">
                <a:effectLst/>
                <a:latin typeface="Calibri" panose="020F0502020204030204" pitchFamily="34" charset="0"/>
                <a:cs typeface="Calibri" panose="020F0502020204030204" pitchFamily="34" charset="0"/>
              </a:rPr>
              <a:t>, toward </a:t>
            </a:r>
            <a:r>
              <a:rPr lang="en-GB" sz="3600" dirty="0" err="1">
                <a:effectLst/>
                <a:latin typeface="Calibri" panose="020F0502020204030204" pitchFamily="34" charset="0"/>
                <a:cs typeface="Calibri" panose="020F0502020204030204" pitchFamily="34" charset="0"/>
              </a:rPr>
              <a:t>Lebo</a:t>
            </a:r>
            <a:r>
              <a:rPr lang="en-GB" sz="3600" dirty="0">
                <a:effectLst/>
                <a:latin typeface="Calibri" panose="020F0502020204030204" pitchFamily="34" charset="0"/>
                <a:cs typeface="Calibri" panose="020F0502020204030204" pitchFamily="34" charset="0"/>
              </a:rPr>
              <a:t> Hamath.*</a:t>
            </a:r>
          </a:p>
          <a:p>
            <a:pPr marL="18288" indent="0" algn="just">
              <a:buNone/>
            </a:pPr>
            <a:endParaRPr lang="en-GB" sz="2500" dirty="0">
              <a:solidFill>
                <a:srgbClr val="FFFF00"/>
              </a:solidFill>
            </a:endParaRPr>
          </a:p>
        </p:txBody>
      </p:sp>
      <p:sp>
        <p:nvSpPr>
          <p:cNvPr id="3" name="Title 2"/>
          <p:cNvSpPr>
            <a:spLocks noGrp="1"/>
          </p:cNvSpPr>
          <p:nvPr>
            <p:ph type="title"/>
          </p:nvPr>
        </p:nvSpPr>
        <p:spPr>
          <a:xfrm>
            <a:off x="323528" y="260648"/>
            <a:ext cx="8280920" cy="914400"/>
          </a:xfrm>
        </p:spPr>
        <p:txBody>
          <a:bodyPr/>
          <a:lstStyle/>
          <a:p>
            <a:r>
              <a:rPr lang="en-GB" b="1" dirty="0">
                <a:solidFill>
                  <a:srgbClr val="FFFF00"/>
                </a:solidFill>
              </a:rPr>
              <a:t>Numbers 13: 17-21</a:t>
            </a:r>
            <a:endParaRPr lang="en-GB" dirty="0"/>
          </a:p>
        </p:txBody>
      </p:sp>
    </p:spTree>
    <p:extLst>
      <p:ext uri="{BB962C8B-B14F-4D97-AF65-F5344CB8AC3E}">
        <p14:creationId xmlns:p14="http://schemas.microsoft.com/office/powerpoint/2010/main" val="3364041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3528" y="1556792"/>
            <a:ext cx="8280920" cy="4680520"/>
          </a:xfrm>
        </p:spPr>
        <p:txBody>
          <a:bodyPr>
            <a:noAutofit/>
          </a:bodyPr>
          <a:lstStyle/>
          <a:p>
            <a:pPr marL="18288" indent="0" algn="just">
              <a:buNone/>
            </a:pPr>
            <a:r>
              <a:rPr lang="en-GB" sz="3500" b="1" baseline="30000" dirty="0">
                <a:effectLst/>
                <a:latin typeface="Calibri" panose="020F0502020204030204" pitchFamily="34" charset="0"/>
                <a:cs typeface="Calibri" panose="020F0502020204030204" pitchFamily="34" charset="0"/>
              </a:rPr>
              <a:t>26 </a:t>
            </a:r>
            <a:r>
              <a:rPr lang="en-GB" sz="3500" dirty="0">
                <a:effectLst/>
                <a:latin typeface="Calibri" panose="020F0502020204030204" pitchFamily="34" charset="0"/>
                <a:cs typeface="Calibri" panose="020F0502020204030204" pitchFamily="34" charset="0"/>
              </a:rPr>
              <a:t>They came back to Moses and Aaron and the whole Israelite community at Kadesh in the Desert of </a:t>
            </a:r>
            <a:r>
              <a:rPr lang="en-GB" sz="3500" dirty="0" err="1">
                <a:effectLst/>
                <a:latin typeface="Calibri" panose="020F0502020204030204" pitchFamily="34" charset="0"/>
                <a:cs typeface="Calibri" panose="020F0502020204030204" pitchFamily="34" charset="0"/>
              </a:rPr>
              <a:t>Paran</a:t>
            </a:r>
            <a:r>
              <a:rPr lang="en-GB" sz="3500" dirty="0">
                <a:effectLst/>
                <a:latin typeface="Calibri" panose="020F0502020204030204" pitchFamily="34" charset="0"/>
                <a:cs typeface="Calibri" panose="020F0502020204030204" pitchFamily="34" charset="0"/>
              </a:rPr>
              <a:t>. There they reported to them and to the whole assembly and showed them the fruit of the land. </a:t>
            </a:r>
            <a:r>
              <a:rPr lang="en-GB" sz="3500" b="1" baseline="30000" dirty="0">
                <a:effectLst/>
                <a:latin typeface="Calibri" panose="020F0502020204030204" pitchFamily="34" charset="0"/>
                <a:cs typeface="Calibri" panose="020F0502020204030204" pitchFamily="34" charset="0"/>
              </a:rPr>
              <a:t>27 </a:t>
            </a:r>
            <a:r>
              <a:rPr lang="en-GB" sz="3500" dirty="0">
                <a:effectLst/>
                <a:latin typeface="Calibri" panose="020F0502020204030204" pitchFamily="34" charset="0"/>
                <a:cs typeface="Calibri" panose="020F0502020204030204" pitchFamily="34" charset="0"/>
              </a:rPr>
              <a:t>They gave Moses this account: “We went into the land to which you sent us, and it does flow with milk and honey! Here is its fruit.*</a:t>
            </a:r>
            <a:endParaRPr lang="en-GB" sz="3500" dirty="0">
              <a:solidFill>
                <a:srgbClr val="FFFF00"/>
              </a:solidFill>
              <a:latin typeface="Calibri" panose="020F0502020204030204" pitchFamily="34" charset="0"/>
              <a:cs typeface="Calibri" panose="020F0502020204030204" pitchFamily="34" charset="0"/>
            </a:endParaRPr>
          </a:p>
        </p:txBody>
      </p:sp>
      <p:sp>
        <p:nvSpPr>
          <p:cNvPr id="3" name="Title 2"/>
          <p:cNvSpPr>
            <a:spLocks noGrp="1"/>
          </p:cNvSpPr>
          <p:nvPr>
            <p:ph type="title"/>
          </p:nvPr>
        </p:nvSpPr>
        <p:spPr>
          <a:xfrm>
            <a:off x="323528" y="260648"/>
            <a:ext cx="8280920" cy="914400"/>
          </a:xfrm>
        </p:spPr>
        <p:txBody>
          <a:bodyPr/>
          <a:lstStyle/>
          <a:p>
            <a:r>
              <a:rPr lang="en-GB" b="1" dirty="0">
                <a:solidFill>
                  <a:srgbClr val="FFFF00"/>
                </a:solidFill>
              </a:rPr>
              <a:t>Numbers 13:26-27</a:t>
            </a:r>
          </a:p>
        </p:txBody>
      </p:sp>
    </p:spTree>
    <p:extLst>
      <p:ext uri="{BB962C8B-B14F-4D97-AF65-F5344CB8AC3E}">
        <p14:creationId xmlns:p14="http://schemas.microsoft.com/office/powerpoint/2010/main" val="37512933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3528" y="1556792"/>
            <a:ext cx="8280920" cy="4680520"/>
          </a:xfrm>
        </p:spPr>
        <p:txBody>
          <a:bodyPr>
            <a:noAutofit/>
          </a:bodyPr>
          <a:lstStyle/>
          <a:p>
            <a:pPr marL="18288" indent="0" algn="just">
              <a:buNone/>
            </a:pPr>
            <a:r>
              <a:rPr lang="en-GB" sz="3600" b="1" baseline="30000" dirty="0">
                <a:effectLst/>
                <a:latin typeface="Calibri" panose="020F0502020204030204" pitchFamily="34" charset="0"/>
                <a:cs typeface="Calibri" panose="020F0502020204030204" pitchFamily="34" charset="0"/>
              </a:rPr>
              <a:t>28 </a:t>
            </a:r>
            <a:r>
              <a:rPr lang="en-GB" sz="3600" dirty="0">
                <a:effectLst/>
                <a:latin typeface="Calibri" panose="020F0502020204030204" pitchFamily="34" charset="0"/>
                <a:cs typeface="Calibri" panose="020F0502020204030204" pitchFamily="34" charset="0"/>
              </a:rPr>
              <a:t>But the people who live there are powerful, and the cities are fortified and very large. We even saw descendants of </a:t>
            </a:r>
            <a:r>
              <a:rPr lang="en-GB" sz="3600" dirty="0" err="1">
                <a:effectLst/>
                <a:latin typeface="Calibri" panose="020F0502020204030204" pitchFamily="34" charset="0"/>
                <a:cs typeface="Calibri" panose="020F0502020204030204" pitchFamily="34" charset="0"/>
              </a:rPr>
              <a:t>Anak</a:t>
            </a:r>
            <a:r>
              <a:rPr lang="en-GB" sz="3600" dirty="0">
                <a:effectLst/>
                <a:latin typeface="Calibri" panose="020F0502020204030204" pitchFamily="34" charset="0"/>
                <a:cs typeface="Calibri" panose="020F0502020204030204" pitchFamily="34" charset="0"/>
              </a:rPr>
              <a:t> there. </a:t>
            </a:r>
            <a:r>
              <a:rPr lang="en-GB" sz="3600" b="1" baseline="30000" dirty="0">
                <a:effectLst/>
                <a:latin typeface="Calibri" panose="020F0502020204030204" pitchFamily="34" charset="0"/>
                <a:cs typeface="Calibri" panose="020F0502020204030204" pitchFamily="34" charset="0"/>
              </a:rPr>
              <a:t>29 </a:t>
            </a:r>
            <a:r>
              <a:rPr lang="en-GB" sz="3600" dirty="0">
                <a:effectLst/>
                <a:latin typeface="Calibri" panose="020F0502020204030204" pitchFamily="34" charset="0"/>
                <a:cs typeface="Calibri" panose="020F0502020204030204" pitchFamily="34" charset="0"/>
              </a:rPr>
              <a:t>The Amalekites live in the Negev; the Hittites, Jebusites and Amorites live in the hill country; and the Canaanites live near the sea and along the Jordan.”*</a:t>
            </a:r>
            <a:endParaRPr lang="en-GB" sz="3600" b="1" dirty="0">
              <a:solidFill>
                <a:srgbClr val="FFFF00"/>
              </a:solidFill>
              <a:effectLst/>
              <a:latin typeface="Calibri" panose="020F0502020204030204" pitchFamily="34" charset="0"/>
              <a:cs typeface="Calibri" panose="020F0502020204030204" pitchFamily="34" charset="0"/>
            </a:endParaRPr>
          </a:p>
        </p:txBody>
      </p:sp>
      <p:sp>
        <p:nvSpPr>
          <p:cNvPr id="3" name="Title 2"/>
          <p:cNvSpPr>
            <a:spLocks noGrp="1"/>
          </p:cNvSpPr>
          <p:nvPr>
            <p:ph type="title"/>
          </p:nvPr>
        </p:nvSpPr>
        <p:spPr>
          <a:xfrm>
            <a:off x="323528" y="260648"/>
            <a:ext cx="8280920" cy="914400"/>
          </a:xfrm>
        </p:spPr>
        <p:txBody>
          <a:bodyPr/>
          <a:lstStyle/>
          <a:p>
            <a:r>
              <a:rPr lang="en-GB" b="1" dirty="0">
                <a:solidFill>
                  <a:srgbClr val="FFFF00"/>
                </a:solidFill>
              </a:rPr>
              <a:t>Numbers 13: 28-29</a:t>
            </a:r>
          </a:p>
        </p:txBody>
      </p:sp>
    </p:spTree>
    <p:extLst>
      <p:ext uri="{BB962C8B-B14F-4D97-AF65-F5344CB8AC3E}">
        <p14:creationId xmlns:p14="http://schemas.microsoft.com/office/powerpoint/2010/main" val="86402725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lemental">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Elemental</Template>
  <TotalTime>8154</TotalTime>
  <Words>308</Words>
  <Application>Microsoft Office PowerPoint</Application>
  <PresentationFormat>On-screen Show (4:3)</PresentationFormat>
  <Paragraphs>36</Paragraphs>
  <Slides>20</Slides>
  <Notes>0</Notes>
  <HiddenSlides>0</HiddenSlides>
  <MMClips>1</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Elemental</vt:lpstr>
      <vt:lpstr>Ail-ddychmygu beth sy'n bosibl… Reimagining what is possible…</vt:lpstr>
      <vt:lpstr>PowerPoint Presentation</vt:lpstr>
      <vt:lpstr>Effesiaid / Ephesians 2:10</vt:lpstr>
      <vt:lpstr>Jeremeia  / Jeremiah 29:11</vt:lpstr>
      <vt:lpstr>Fy mreuddwyd… My dream…</vt:lpstr>
      <vt:lpstr>Numbers 13: 1-3</vt:lpstr>
      <vt:lpstr>Numbers 13: 17-21</vt:lpstr>
      <vt:lpstr>Numbers 13:26-27</vt:lpstr>
      <vt:lpstr>Numbers 13: 28-29</vt:lpstr>
      <vt:lpstr>Numbers 13: 30</vt:lpstr>
      <vt:lpstr>PowerPoint Presentation</vt:lpstr>
      <vt:lpstr>PowerPoint Presentation</vt:lpstr>
      <vt:lpstr>Numbers 13:31-33</vt:lpstr>
      <vt:lpstr>PowerPoint Presentation</vt:lpstr>
      <vt:lpstr>Numbers 14:1-4</vt:lpstr>
      <vt:lpstr>PowerPoint Presentation</vt:lpstr>
      <vt:lpstr>Numbers 14:5-10</vt:lpstr>
      <vt:lpstr>Numbers 14:10-12</vt:lpstr>
      <vt:lpstr>Numbers 14:21-24</vt:lpstr>
      <vt:lpstr>PowerPoint Presentation</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Martin Allen</dc:creator>
  <cp:lastModifiedBy>sianirees</cp:lastModifiedBy>
  <cp:revision>112</cp:revision>
  <dcterms:created xsi:type="dcterms:W3CDTF">2010-11-24T22:19:41Z</dcterms:created>
  <dcterms:modified xsi:type="dcterms:W3CDTF">2019-03-30T22:40:40Z</dcterms:modified>
</cp:coreProperties>
</file>