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Superclarendon"/>
          <a:ea typeface="Superclarendon"/>
          <a:cs typeface="Superclarendon"/>
        </a:font>
        <a:srgbClr val="000000"/>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CAE6E8"/>
          </a:solidFill>
        </a:fill>
      </a:tcStyle>
    </a:wholeTbl>
    <a:band2H>
      <a:tcTxStyle/>
      <a:tcStyle>
        <a:tcBdr/>
        <a:fill>
          <a:solidFill>
            <a:srgbClr val="E6F3F4"/>
          </a:solidFill>
        </a:fill>
      </a:tcStyle>
    </a:band2H>
    <a:firstCol>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1"/>
          </a:solidFill>
        </a:fill>
      </a:tcStyle>
    </a:firstCol>
    <a:la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381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1"/>
          </a:solidFill>
        </a:fill>
      </a:tcStyle>
    </a:lastRow>
    <a:fir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381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1"/>
          </a:solidFill>
        </a:fill>
      </a:tcStyle>
    </a:firstRow>
  </a:tblStyle>
  <a:tblStyle styleId="{C7B018BB-80A7-4F77-B60F-C8B233D01FF8}" styleName="">
    <a:tblBg/>
    <a:wholeTbl>
      <a:tcTxStyle b="on" i="off">
        <a:font>
          <a:latin typeface="Superclarendon"/>
          <a:ea typeface="Superclarendon"/>
          <a:cs typeface="Superclarendon"/>
        </a:font>
        <a:srgbClr val="000000"/>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F5E0CB"/>
          </a:solidFill>
        </a:fill>
      </a:tcStyle>
    </a:wholeTbl>
    <a:band2H>
      <a:tcTxStyle/>
      <a:tcStyle>
        <a:tcBdr/>
        <a:fill>
          <a:solidFill>
            <a:srgbClr val="FAF0E7"/>
          </a:solidFill>
        </a:fill>
      </a:tcStyle>
    </a:band2H>
    <a:firstCol>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3"/>
          </a:solidFill>
        </a:fill>
      </a:tcStyle>
    </a:firstCol>
    <a:la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381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3"/>
          </a:solidFill>
        </a:fill>
      </a:tcStyle>
    </a:lastRow>
    <a:fir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381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3"/>
          </a:solidFill>
        </a:fill>
      </a:tcStyle>
    </a:firstRow>
  </a:tblStyle>
  <a:tblStyle styleId="{EEE7283C-3CF3-47DC-8721-378D4A62B228}" styleName="">
    <a:tblBg/>
    <a:wholeTbl>
      <a:tcTxStyle b="on" i="off">
        <a:font>
          <a:latin typeface="Superclarendon"/>
          <a:ea typeface="Superclarendon"/>
          <a:cs typeface="Superclarendon"/>
        </a:font>
        <a:srgbClr val="000000"/>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D6D0DA"/>
          </a:solidFill>
        </a:fill>
      </a:tcStyle>
    </a:wholeTbl>
    <a:band2H>
      <a:tcTxStyle/>
      <a:tcStyle>
        <a:tcBdr/>
        <a:fill>
          <a:solidFill>
            <a:srgbClr val="EBE9ED"/>
          </a:solidFill>
        </a:fill>
      </a:tcStyle>
    </a:band2H>
    <a:firstCol>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6"/>
          </a:solidFill>
        </a:fill>
      </a:tcStyle>
    </a:firstCol>
    <a:la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381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6"/>
          </a:solidFill>
        </a:fill>
      </a:tcStyle>
    </a:lastRow>
    <a:fir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381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chemeClr val="accent6"/>
          </a:solidFill>
        </a:fill>
      </a:tcStyle>
    </a:firstRow>
  </a:tblStyle>
  <a:tblStyle styleId="{CF821DB8-F4EB-4A41-A1BA-3FCAFE7338EE}" styleName="">
    <a:tblBg/>
    <a:wholeTbl>
      <a:tcTxStyle b="on" i="off">
        <a:font>
          <a:latin typeface="Superclarendon"/>
          <a:ea typeface="Superclarendon"/>
          <a:cs typeface="Superclarendo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EEEEEE"/>
          </a:solidFill>
        </a:fill>
      </a:tcStyle>
    </a:band2H>
    <a:firstCol>
      <a:tcTxStyle b="on" i="off">
        <a:font>
          <a:latin typeface="Superclarendon"/>
          <a:ea typeface="Superclarendon"/>
          <a:cs typeface="Superclarendon"/>
        </a:font>
        <a:srgbClr val="EEEEE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Superclarendon"/>
          <a:ea typeface="Superclarendon"/>
          <a:cs typeface="Superclarendon"/>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EEEEEE"/>
          </a:solidFill>
        </a:fill>
      </a:tcStyle>
    </a:lastRow>
    <a:firstRow>
      <a:tcTxStyle b="on" i="off">
        <a:font>
          <a:latin typeface="Superclarendon"/>
          <a:ea typeface="Superclarendon"/>
          <a:cs typeface="Superclarendon"/>
        </a:font>
        <a:srgbClr val="EEEEEE"/>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Superclarendon"/>
          <a:ea typeface="Superclarendon"/>
          <a:cs typeface="Superclarendon"/>
        </a:font>
        <a:srgbClr val="000000"/>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000000"/>
          </a:solidFill>
        </a:fill>
      </a:tcStyle>
    </a:firstCol>
    <a:la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381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000000"/>
          </a:solidFill>
        </a:fill>
      </a:tcStyle>
    </a:lastRow>
    <a:fir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381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000000"/>
          </a:solidFill>
        </a:fill>
      </a:tcStyle>
    </a:firstRow>
  </a:tblStyle>
  <a:tblStyle styleId="{2708684C-4D16-4618-839F-0558EEFCDFE6}" styleName="">
    <a:tblBg/>
    <a:wholeTbl>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EEEEEE">
              <a:alpha val="20000"/>
            </a:srgbClr>
          </a:solidFill>
        </a:fill>
      </a:tcStyle>
    </a:wholeTbl>
    <a:band2H>
      <a:tcTxStyle/>
      <a:tcStyle>
        <a:tcBdr/>
        <a:fill>
          <a:solidFill>
            <a:srgbClr val="FFFFFF"/>
          </a:solidFill>
        </a:fill>
      </a:tcStyle>
    </a:band2H>
    <a:firstCol>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solidFill>
            <a:srgbClr val="EEEEEE">
              <a:alpha val="20000"/>
            </a:srgbClr>
          </a:solidFill>
        </a:fill>
      </a:tcStyle>
    </a:firstCol>
    <a:la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50800" cap="flat">
              <a:solidFill>
                <a:srgbClr val="EEEEEE"/>
              </a:solidFill>
              <a:prstDash val="solid"/>
              <a:round/>
            </a:ln>
          </a:top>
          <a:bottom>
            <a:ln w="127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noFill/>
        </a:fill>
      </a:tcStyle>
    </a:lastRow>
    <a:firstRow>
      <a:tcTxStyle b="on" i="off">
        <a:font>
          <a:latin typeface="Superclarendon"/>
          <a:ea typeface="Superclarendon"/>
          <a:cs typeface="Superclarendon"/>
        </a:font>
        <a:srgbClr val="EEEEEE"/>
      </a:tcTxStyle>
      <a:tcStyle>
        <a:tcBdr>
          <a:left>
            <a:ln w="12700" cap="flat">
              <a:solidFill>
                <a:srgbClr val="EEEEEE"/>
              </a:solidFill>
              <a:prstDash val="solid"/>
              <a:round/>
            </a:ln>
          </a:left>
          <a:right>
            <a:ln w="12700" cap="flat">
              <a:solidFill>
                <a:srgbClr val="EEEEEE"/>
              </a:solidFill>
              <a:prstDash val="solid"/>
              <a:round/>
            </a:ln>
          </a:right>
          <a:top>
            <a:ln w="12700" cap="flat">
              <a:solidFill>
                <a:srgbClr val="EEEEEE"/>
              </a:solidFill>
              <a:prstDash val="solid"/>
              <a:round/>
            </a:ln>
          </a:top>
          <a:bottom>
            <a:ln w="25400" cap="flat">
              <a:solidFill>
                <a:srgbClr val="EEEEEE"/>
              </a:solidFill>
              <a:prstDash val="solid"/>
              <a:round/>
            </a:ln>
          </a:bottom>
          <a:insideH>
            <a:ln w="12700" cap="flat">
              <a:solidFill>
                <a:srgbClr val="EEEEEE"/>
              </a:solidFill>
              <a:prstDash val="solid"/>
              <a:round/>
            </a:ln>
          </a:insideH>
          <a:insideV>
            <a:ln w="12700" cap="flat">
              <a:solidFill>
                <a:srgbClr val="EEEEE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1" d="100"/>
          <a:sy n="71" d="100"/>
        </p:scale>
        <p:origin x="-192" y="-9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9028429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Britain is facing a “crisis of fatherlessness” in which almost half of all children born today will not be living with both parents by the time they are 15, </a:t>
            </a:r>
          </a:p>
          <a:p>
            <a:r>
              <a:t>2015- 33% identified as being from a broken home</a:t>
            </a:r>
          </a:p>
          <a:p>
            <a:r>
              <a:t>2016- 54% identified as being from a broken home</a:t>
            </a:r>
          </a:p>
          <a:p>
            <a:r>
              <a:t>2018- 53% identified as being from a broken home</a:t>
            </a:r>
          </a:p>
          <a:p>
            <a:r>
              <a:t>They understand the need for both parents and they are hurt by their experience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r>
              <a:t>We need to de-root from the world and religion </a:t>
            </a:r>
          </a:p>
          <a:p>
            <a:endParaRPr/>
          </a:p>
          <a:p>
            <a:r>
              <a:t>Chopping off the branches- it grows back- anxiety</a:t>
            </a:r>
          </a:p>
          <a:p>
            <a:r>
              <a:t>Chopping off the trunk- grows back- value of control/ others</a:t>
            </a:r>
          </a:p>
          <a:p>
            <a:r>
              <a:t>De-rooting and being rooted in God- kills it and new life is created.- word of God</a:t>
            </a:r>
          </a:p>
          <a:p>
            <a:r>
              <a:t>Might not know what the root is, no opportunity to process thing. Talk to people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p>
            <a:r>
              <a:t>Emotionally healthy spirituality Peter Scazzero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t>Identity</a:t>
            </a:r>
          </a:p>
          <a:p>
            <a:r>
              <a:t>Stories of when people have insulted 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Organisations vs church</a:t>
            </a:r>
          </a:p>
          <a:p>
            <a:r>
              <a:t>An organisation agrees on everything, and if you don’t agree your out. But God does not operate as a dictator but as a father and the church are his children. </a:t>
            </a:r>
          </a:p>
          <a:p>
            <a:r>
              <a:t>The family of God should be inclusive not exclusive.</a:t>
            </a:r>
          </a:p>
          <a:p>
            <a:r>
              <a:t>People crave community, we were made to belong. We want to be a part of something bigger than ourselves, whether it is a hobby or a club.</a:t>
            </a:r>
          </a:p>
          <a:p>
            <a:pPr>
              <a:lnSpc>
                <a:spcPct val="117999"/>
              </a:lnSpc>
            </a:pPr>
            <a:r>
              <a:t>Part of what makes us human is our need to BELONG</a:t>
            </a:r>
          </a:p>
          <a:p>
            <a:pPr>
              <a:lnSpc>
                <a:spcPct val="117999"/>
              </a:lnSpc>
            </a:pPr>
            <a:r>
              <a:t>Identity issues can arise if we don’t feel like we belong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Sons of Abraham-Abraham was a man who was told that through him ALL nations will be blessed. So as a child of Abraham we inherit the blessing promised to Abraham if we live by faith, not just for jews.</a:t>
            </a:r>
          </a:p>
          <a:p>
            <a:endParaRPr/>
          </a:p>
          <a:p>
            <a:r>
              <a:t>Sonship- some translations don’t like the idea of it saying sonship over children of God but in the same way the church as the bride doesn’t goes for both genders so does sonship. In the context of the bible telling them they are sons would mean they are entitled to the inheritance as a son of God</a:t>
            </a:r>
          </a:p>
          <a:p>
            <a:endParaRPr/>
          </a:p>
          <a:p>
            <a:r>
              <a:t>Elementary principles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pPr>
              <a:lnSpc>
                <a:spcPct val="117999"/>
              </a:lnSpc>
            </a:pPr>
            <a:r>
              <a:t>When we look at trees </a:t>
            </a:r>
          </a:p>
          <a:p>
            <a:pPr>
              <a:lnSpc>
                <a:spcPct val="117999"/>
              </a:lnSpc>
            </a:pPr>
            <a:endParaRPr/>
          </a:p>
          <a:p>
            <a:pPr>
              <a:lnSpc>
                <a:spcPct val="117999"/>
              </a:lnSpc>
            </a:pPr>
            <a:r>
              <a:t>Leaves = Thing that are external</a:t>
            </a:r>
          </a:p>
          <a:p>
            <a:pPr>
              <a:lnSpc>
                <a:spcPct val="117999"/>
              </a:lnSpc>
            </a:pPr>
            <a:endParaRPr/>
          </a:p>
          <a:p>
            <a:pPr>
              <a:lnSpc>
                <a:spcPct val="117999"/>
              </a:lnSpc>
            </a:pPr>
            <a:r>
              <a:t>Our external things could be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pPr>
              <a:lnSpc>
                <a:spcPct val="117999"/>
              </a:lnSpc>
              <a:defRPr b="1" u="sng"/>
            </a:pPr>
            <a:r>
              <a:t>Slave to the world</a:t>
            </a:r>
          </a:p>
          <a:p>
            <a:pPr>
              <a:lnSpc>
                <a:spcPct val="117999"/>
              </a:lnSpc>
              <a:defRPr u="sng"/>
            </a:pPr>
            <a:r>
              <a:t>Belief System = roots</a:t>
            </a:r>
          </a:p>
          <a:p>
            <a:pPr marL="287617" indent="-287617">
              <a:lnSpc>
                <a:spcPct val="117999"/>
              </a:lnSpc>
              <a:buClr>
                <a:srgbClr val="34A5DA"/>
              </a:buClr>
              <a:buSzPct val="104999"/>
              <a:buFont typeface="Avenir Next"/>
              <a:buChar char="-"/>
            </a:pPr>
            <a:r>
              <a:t>our basic beliefs</a:t>
            </a:r>
          </a:p>
          <a:p>
            <a:pPr marL="287617" indent="-287617">
              <a:lnSpc>
                <a:spcPct val="117999"/>
              </a:lnSpc>
              <a:buClr>
                <a:srgbClr val="34A5DA"/>
              </a:buClr>
              <a:buSzPct val="104999"/>
              <a:buFont typeface="Avenir Next"/>
              <a:buChar char="-"/>
            </a:pPr>
            <a:r>
              <a:t>what makes us think implication-ally —&gt; the more we know the more we are able to articulate what we think because we know what we believe and why we believe it</a:t>
            </a:r>
          </a:p>
          <a:p>
            <a:pPr marL="287617" indent="-287617">
              <a:lnSpc>
                <a:spcPct val="117999"/>
              </a:lnSpc>
              <a:buClr>
                <a:srgbClr val="34A5DA"/>
              </a:buClr>
              <a:buSzPct val="104999"/>
              <a:buFont typeface="Avenir Next"/>
              <a:buChar char="-"/>
            </a:pPr>
            <a:r>
              <a:t>this is shaped by the world which we grow up in and the people we surround ourselves by</a:t>
            </a:r>
          </a:p>
          <a:p>
            <a:pPr>
              <a:lnSpc>
                <a:spcPct val="117999"/>
              </a:lnSpc>
            </a:pPr>
            <a:endParaRPr/>
          </a:p>
          <a:p>
            <a:pPr>
              <a:lnSpc>
                <a:spcPct val="117999"/>
              </a:lnSpc>
              <a:defRPr u="sng"/>
            </a:pPr>
            <a:r>
              <a:t>What would being rooted in our culture/ the world look like?</a:t>
            </a:r>
          </a:p>
          <a:p>
            <a:pPr marL="220578" indent="-220578">
              <a:lnSpc>
                <a:spcPct val="117999"/>
              </a:lnSpc>
              <a:buSzPct val="100000"/>
              <a:buChar char="•"/>
            </a:pPr>
            <a:r>
              <a:rPr b="1"/>
              <a:t>Idol of self/ Selfishness</a:t>
            </a:r>
            <a:r>
              <a:t>- I believe that every feeling I have should be acted on no matter the consequences. </a:t>
            </a:r>
          </a:p>
          <a:p>
            <a:pPr marL="220578" indent="-220578">
              <a:lnSpc>
                <a:spcPct val="117999"/>
              </a:lnSpc>
              <a:buSzPct val="100000"/>
              <a:buChar char="•"/>
            </a:pPr>
            <a:r>
              <a:t>I would eat mcdonalds everyday if it wasn’t bad for me. Giving in to our every desire is not good for us or the people around us.</a:t>
            </a:r>
          </a:p>
          <a:p>
            <a:pPr marL="220578" indent="-220578">
              <a:lnSpc>
                <a:spcPct val="117999"/>
              </a:lnSpc>
              <a:buSzPct val="100000"/>
              <a:buChar char="•"/>
            </a:pPr>
            <a:r>
              <a:rPr b="1"/>
              <a:t>Fear of not being successful</a:t>
            </a:r>
            <a:r>
              <a:t>- If we don’t understand that our value comes from being a child of God then we will constantly be trying to find value for ourselves. Therefore, if we do not succeed in our job/ family/ hobbies we feel insecure and unworthy. We believe our next success will give us that value we desire. </a:t>
            </a:r>
          </a:p>
          <a:p>
            <a:pPr marL="220578" indent="-220578">
              <a:lnSpc>
                <a:spcPct val="117999"/>
              </a:lnSpc>
              <a:buSzPct val="100000"/>
              <a:buChar char="•"/>
            </a:pPr>
            <a:r>
              <a:t>Madonna says- ‘My drive in life comes from a fear of being mediocre. That is always pushing me. I push past one spell of it and discover myself as a special human being but then I feel I am still mediocre and uninteresting unless I do something else. Because even though I have become somebody, I still have to prove that I am somebody. My struggle has never ended and I guess it never will’.</a:t>
            </a:r>
          </a:p>
          <a:p>
            <a:pPr marL="220578" indent="-220578">
              <a:lnSpc>
                <a:spcPct val="117999"/>
              </a:lnSpc>
              <a:buSzPct val="100000"/>
              <a:buChar char="•"/>
            </a:pPr>
            <a:r>
              <a:rPr b="1"/>
              <a:t>No absolute truth</a:t>
            </a:r>
            <a:r>
              <a:t>- Uncertainty breeds anxiety. When people are rooted in the fact that there is no truth they will begin to make up their own truth about things. Using our own morals as guidance to what is right and wrong. However, if we are to live without truth there will be implications. </a:t>
            </a:r>
          </a:p>
          <a:p>
            <a:pPr marL="220578" indent="-220578">
              <a:lnSpc>
                <a:spcPct val="117999"/>
              </a:lnSpc>
              <a:buSzPct val="100000"/>
              <a:buChar char="•"/>
            </a:pPr>
            <a:r>
              <a:t>Traffic light example.</a:t>
            </a:r>
          </a:p>
          <a:p>
            <a:pPr>
              <a:lnSpc>
                <a:spcPct val="117999"/>
              </a:lnSpc>
            </a:pPr>
            <a:endParaRPr/>
          </a:p>
          <a:p>
            <a:pPr>
              <a:lnSpc>
                <a:spcPct val="117999"/>
              </a:lnSpc>
            </a:pPr>
            <a:r>
              <a:t>Trunk = Values</a:t>
            </a:r>
          </a:p>
          <a:p>
            <a:pPr marL="287617" indent="-287617">
              <a:lnSpc>
                <a:spcPct val="117999"/>
              </a:lnSpc>
              <a:buClr>
                <a:srgbClr val="34A5DA"/>
              </a:buClr>
              <a:buSzPct val="104999"/>
              <a:buFont typeface="Avenir Next"/>
              <a:buChar char="-"/>
            </a:pPr>
            <a:r>
              <a:t>our values come out from what we believe in</a:t>
            </a:r>
          </a:p>
          <a:p>
            <a:pPr>
              <a:lnSpc>
                <a:spcPct val="117999"/>
              </a:lnSpc>
              <a:defRPr u="sng"/>
            </a:pPr>
            <a:r>
              <a:t>What are the values of being rooted in culture/ world?</a:t>
            </a:r>
          </a:p>
          <a:p>
            <a:pPr marL="220578" indent="-220578">
              <a:lnSpc>
                <a:spcPct val="117999"/>
              </a:lnSpc>
              <a:buSzPct val="100000"/>
              <a:buChar char="•"/>
            </a:pPr>
            <a:r>
              <a:t>Others opinion/ image</a:t>
            </a:r>
          </a:p>
          <a:p>
            <a:pPr marL="220578" indent="-220578">
              <a:lnSpc>
                <a:spcPct val="117999"/>
              </a:lnSpc>
              <a:buSzPct val="100000"/>
              <a:buChar char="•"/>
            </a:pPr>
            <a:r>
              <a:t>Own morality/ judgement</a:t>
            </a:r>
          </a:p>
          <a:p>
            <a:pPr marL="220578" indent="-220578">
              <a:lnSpc>
                <a:spcPct val="117999"/>
              </a:lnSpc>
              <a:buSzPct val="100000"/>
              <a:buChar char="•"/>
            </a:pPr>
            <a:r>
              <a:t>Creating value for themselves</a:t>
            </a:r>
          </a:p>
          <a:p>
            <a:pPr>
              <a:lnSpc>
                <a:spcPct val="117999"/>
              </a:lnSpc>
            </a:pPr>
            <a:endParaRPr/>
          </a:p>
          <a:p>
            <a:pPr>
              <a:lnSpc>
                <a:spcPct val="117999"/>
              </a:lnSpc>
              <a:defRPr u="sng"/>
            </a:pPr>
            <a:r>
              <a:t>So then what do our external things look like if we are rooted in the world…</a:t>
            </a:r>
          </a:p>
          <a:p>
            <a:pPr marL="220578" indent="-220578">
              <a:lnSpc>
                <a:spcPct val="117999"/>
              </a:lnSpc>
              <a:buSzPct val="100000"/>
              <a:buChar char="•"/>
            </a:pPr>
            <a:r>
              <a:rPr b="1"/>
              <a:t>Family and relationships</a:t>
            </a:r>
            <a:r>
              <a:t> Pressure on</a:t>
            </a:r>
            <a:r>
              <a:rPr b="1"/>
              <a:t> </a:t>
            </a:r>
            <a:r>
              <a:t>family and relationships to look successful </a:t>
            </a:r>
          </a:p>
          <a:p>
            <a:pPr marL="220578" indent="-220578">
              <a:lnSpc>
                <a:spcPct val="117999"/>
              </a:lnSpc>
              <a:buSzPct val="100000"/>
              <a:buChar char="•"/>
            </a:pPr>
            <a:r>
              <a:rPr b="1"/>
              <a:t>Financial status</a:t>
            </a:r>
            <a:r>
              <a:t> Believing you’ll be happy once you’re earning a certain amount but always striving for more</a:t>
            </a:r>
          </a:p>
          <a:p>
            <a:pPr marL="220578" indent="-220578">
              <a:lnSpc>
                <a:spcPct val="117999"/>
              </a:lnSpc>
              <a:buSzPct val="100000"/>
              <a:buChar char="•"/>
            </a:pPr>
            <a:r>
              <a:rPr b="1"/>
              <a:t>Work/ school</a:t>
            </a:r>
            <a:r>
              <a:t> Anxiety in work to do well ‘work is meant to serve you not you serve work’</a:t>
            </a:r>
          </a:p>
          <a:p>
            <a:pPr marL="220578" indent="-220578">
              <a:lnSpc>
                <a:spcPct val="117999"/>
              </a:lnSpc>
              <a:buSzPct val="100000"/>
              <a:buChar char="•"/>
              <a:defRPr b="1"/>
            </a:pPr>
            <a:r>
              <a:t>Hobbies </a:t>
            </a:r>
            <a:r>
              <a:rPr b="0"/>
              <a:t>throwing yourself into a hobby and finding your identity in that. But what happens when thats not possible. (Swimming in Bradford)</a:t>
            </a:r>
          </a:p>
          <a:p>
            <a:pPr marL="220578" indent="-220578">
              <a:lnSpc>
                <a:spcPct val="117999"/>
              </a:lnSpc>
              <a:buSzPct val="100000"/>
              <a:buChar char="•"/>
              <a:defRPr b="1"/>
            </a:pPr>
            <a:r>
              <a:t>Church/ Ministry/ Christian stuff </a:t>
            </a:r>
            <a:r>
              <a:rPr b="0"/>
              <a:t>If we are trying to do this in our own strength it wont fail immediately but sooner or later the storms will come and the whole thing will fall apart.</a:t>
            </a:r>
          </a:p>
          <a:p>
            <a:pPr marL="220578" indent="-220578">
              <a:lnSpc>
                <a:spcPct val="117999"/>
              </a:lnSpc>
              <a:buSzPct val="100000"/>
              <a:buChar char="•"/>
            </a:pPr>
            <a:r>
              <a:t>Fear of failure so never taking a risk</a:t>
            </a:r>
          </a:p>
          <a:p>
            <a:pPr>
              <a:lnSpc>
                <a:spcPct val="117999"/>
              </a:lnSpc>
            </a:pPr>
            <a:r>
              <a:t>Add rhetorical question- slow down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a:lnSpc>
                <a:spcPct val="117999"/>
              </a:lnSpc>
              <a:defRPr b="1" u="sng"/>
            </a:pPr>
            <a:r>
              <a:t>Slave to religion</a:t>
            </a:r>
          </a:p>
          <a:p>
            <a:pPr>
              <a:lnSpc>
                <a:spcPct val="117999"/>
              </a:lnSpc>
            </a:pPr>
            <a:r>
              <a:t>“The religious person is as lost as the irreligious person” Tim Keller</a:t>
            </a:r>
          </a:p>
          <a:p>
            <a:pPr>
              <a:lnSpc>
                <a:spcPct val="117999"/>
              </a:lnSpc>
            </a:pPr>
            <a:r>
              <a:t>Being rooted in religion is a dangerous place to be. We see in the story of the prodigal son that the very moral son who stayed with his father and worked for him didn’t join in with the party in the end. They both wanted the fathers inheritance but not the father. But the prodigal son knew how far away he was from the father came back and repented, his brother didn’t he stayed out in anger. </a:t>
            </a:r>
          </a:p>
          <a:p>
            <a:pPr>
              <a:lnSpc>
                <a:spcPct val="117999"/>
              </a:lnSpc>
              <a:defRPr u="sng"/>
            </a:pPr>
            <a:endParaRPr/>
          </a:p>
          <a:p>
            <a:pPr>
              <a:lnSpc>
                <a:spcPct val="117999"/>
              </a:lnSpc>
              <a:defRPr u="sng"/>
            </a:pPr>
            <a:r>
              <a:t>What would being rooted in the law/religion?</a:t>
            </a:r>
          </a:p>
          <a:p>
            <a:pPr marL="220578" indent="-220578">
              <a:lnSpc>
                <a:spcPct val="117999"/>
              </a:lnSpc>
              <a:buSzPct val="100000"/>
              <a:buChar char="•"/>
            </a:pPr>
            <a:r>
              <a:rPr b="1"/>
              <a:t>Insecure in their relationship with God</a:t>
            </a:r>
            <a:r>
              <a:t>- never really know where they stand.</a:t>
            </a:r>
          </a:p>
          <a:p>
            <a:pPr marL="220578" indent="-220578">
              <a:lnSpc>
                <a:spcPct val="117999"/>
              </a:lnSpc>
              <a:buSzPct val="100000"/>
              <a:buChar char="•"/>
            </a:pPr>
            <a:r>
              <a:t>Next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pPr marL="220578" indent="-220578">
              <a:lnSpc>
                <a:spcPct val="117999"/>
              </a:lnSpc>
              <a:buSzPct val="100000"/>
              <a:buChar char="•"/>
            </a:pPr>
            <a:r>
              <a:rPr b="1"/>
              <a:t>Ego</a:t>
            </a:r>
            <a:r>
              <a:t>- believing that we can earn favour with God and because of their good works God accepts us</a:t>
            </a:r>
          </a:p>
          <a:p>
            <a:pPr marL="220578" indent="-220578">
              <a:lnSpc>
                <a:spcPct val="117999"/>
              </a:lnSpc>
              <a:buSzPct val="100000"/>
              <a:buChar char="•"/>
            </a:pPr>
            <a:r>
              <a:rPr b="1"/>
              <a:t>Fear and reward</a:t>
            </a:r>
            <a:r>
              <a:t>- if we are motivated by fear we will change for a little while but it wont last. If we are motivated by reward we will change for a little while but it wont last. We need to be motivated by grace. What has already been done.</a:t>
            </a:r>
          </a:p>
          <a:p>
            <a:pPr>
              <a:lnSpc>
                <a:spcPct val="117999"/>
              </a:lnSpc>
            </a:pPr>
            <a:endParaRPr/>
          </a:p>
          <a:p>
            <a:pPr>
              <a:lnSpc>
                <a:spcPct val="117999"/>
              </a:lnSpc>
              <a:defRPr u="sng"/>
            </a:pPr>
            <a:r>
              <a:t>What are the values of being rooted in religion?</a:t>
            </a:r>
          </a:p>
          <a:p>
            <a:pPr marL="220578" indent="-220578">
              <a:lnSpc>
                <a:spcPct val="117999"/>
              </a:lnSpc>
              <a:buSzPct val="100000"/>
              <a:buChar char="•"/>
            </a:pPr>
            <a:r>
              <a:t>Value morality- however, we know that the pharisees lacked grace and love </a:t>
            </a:r>
          </a:p>
          <a:p>
            <a:pPr marL="220578" indent="-220578">
              <a:lnSpc>
                <a:spcPct val="117999"/>
              </a:lnSpc>
              <a:buSzPct val="100000"/>
              <a:buChar char="•"/>
            </a:pPr>
            <a:r>
              <a:t>Value works like church attendance, ministry and bible reading</a:t>
            </a:r>
          </a:p>
          <a:p>
            <a:pPr marL="220578" indent="-220578">
              <a:lnSpc>
                <a:spcPct val="117999"/>
              </a:lnSpc>
              <a:buSzPct val="100000"/>
              <a:buChar char="•"/>
              <a:defRPr b="1"/>
            </a:pPr>
            <a:r>
              <a:rPr b="0"/>
              <a:t>Value programmes over relationship</a:t>
            </a:r>
          </a:p>
          <a:p>
            <a:pPr>
              <a:lnSpc>
                <a:spcPct val="117999"/>
              </a:lnSpc>
            </a:pPr>
            <a:endParaRPr b="0"/>
          </a:p>
          <a:p>
            <a:pPr>
              <a:lnSpc>
                <a:spcPct val="117999"/>
              </a:lnSpc>
              <a:defRPr u="sng"/>
            </a:pPr>
            <a:r>
              <a:t>So then what do our external things look like if we are rooted in the world…</a:t>
            </a:r>
          </a:p>
          <a:p>
            <a:pPr marL="220578" indent="-220578">
              <a:lnSpc>
                <a:spcPct val="117999"/>
              </a:lnSpc>
              <a:buSzPct val="100000"/>
              <a:buChar char="•"/>
            </a:pPr>
            <a:r>
              <a:rPr b="1"/>
              <a:t>Family and relationships</a:t>
            </a:r>
            <a:r>
              <a:t> Pressure on</a:t>
            </a:r>
            <a:r>
              <a:rPr b="1"/>
              <a:t> </a:t>
            </a:r>
            <a:r>
              <a:t>family and relationships to look successful, to look like the perfect christian family </a:t>
            </a:r>
          </a:p>
          <a:p>
            <a:pPr marL="220578" indent="-220578">
              <a:lnSpc>
                <a:spcPct val="117999"/>
              </a:lnSpc>
              <a:buSzPct val="100000"/>
              <a:buChar char="•"/>
            </a:pPr>
            <a:r>
              <a:rPr b="1"/>
              <a:t>Financial status </a:t>
            </a:r>
            <a:r>
              <a:t>accept God when things are going well but question God when things don’t go right for them- they haven’t got to know his character so they don’t know if he is trustworthy</a:t>
            </a:r>
          </a:p>
          <a:p>
            <a:pPr marL="220578" indent="-220578">
              <a:lnSpc>
                <a:spcPct val="117999"/>
              </a:lnSpc>
              <a:buSzPct val="100000"/>
              <a:buChar char="•"/>
            </a:pPr>
            <a:r>
              <a:rPr b="1"/>
              <a:t>Work/ school </a:t>
            </a:r>
            <a:r>
              <a:t>work hard but are constantly needing affirmation</a:t>
            </a:r>
          </a:p>
          <a:p>
            <a:pPr marL="220578" indent="-220578">
              <a:lnSpc>
                <a:spcPct val="117999"/>
              </a:lnSpc>
              <a:buSzPct val="100000"/>
              <a:buChar char="•"/>
              <a:defRPr b="1"/>
            </a:pPr>
            <a:r>
              <a:t>Church/ Ministry/ Christian stuff </a:t>
            </a:r>
            <a:r>
              <a:rPr b="0"/>
              <a:t>think this is getting them closer to God. We get annoyed when people who we consider to be less spiritual than them seem to be blessed by God</a:t>
            </a:r>
          </a:p>
          <a:p>
            <a:pPr>
              <a:lnSpc>
                <a:spcPct val="117999"/>
              </a:lnSpc>
            </a:pPr>
            <a:r>
              <a:t>Add rhetorical question- slow down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a:lnSpc>
                <a:spcPct val="117999"/>
              </a:lnSpc>
              <a:defRPr u="sng"/>
            </a:pPr>
            <a:r>
              <a:t>Being rooted in our identity as a child of God</a:t>
            </a:r>
          </a:p>
          <a:p>
            <a:pPr marL="220578" indent="-220578">
              <a:lnSpc>
                <a:spcPct val="117999"/>
              </a:lnSpc>
              <a:buSzPct val="100000"/>
              <a:buChar char="•"/>
            </a:pPr>
            <a:r>
              <a:rPr b="1"/>
              <a:t>Having God as a father</a:t>
            </a:r>
            <a:r>
              <a:t>- being secure in the fact that we are loved by God, that he pursues a love relationship with us. Knowing we are accepted and belong to his family. </a:t>
            </a:r>
          </a:p>
          <a:p>
            <a:pPr marL="220578" indent="-220578">
              <a:lnSpc>
                <a:spcPct val="117999"/>
              </a:lnSpc>
              <a:buSzPct val="100000"/>
              <a:buChar char="•"/>
            </a:pPr>
            <a:r>
              <a:rPr b="1"/>
              <a:t>Knowing Jesus</a:t>
            </a:r>
            <a:r>
              <a:t> as a saviour, friend and Lord. </a:t>
            </a:r>
          </a:p>
          <a:p>
            <a:pPr marL="220578" indent="-220578">
              <a:lnSpc>
                <a:spcPct val="117999"/>
              </a:lnSpc>
              <a:buSzPct val="100000"/>
              <a:buChar char="•"/>
            </a:pPr>
            <a:r>
              <a:t>Allowing the spirit to work in and through us. </a:t>
            </a:r>
          </a:p>
          <a:p>
            <a:pPr marL="220578" indent="-220578">
              <a:lnSpc>
                <a:spcPct val="117999"/>
              </a:lnSpc>
              <a:buSzPct val="100000"/>
              <a:buChar char="•"/>
            </a:pPr>
            <a:r>
              <a:rPr b="1"/>
              <a:t>Being rooted in Gods word-</a:t>
            </a:r>
            <a:r>
              <a:t> what it says about God and what it says about us. Allowing it to be the loudest voice in our life. Understanding it as a basis of our morality, value and worth.</a:t>
            </a:r>
          </a:p>
          <a:p>
            <a:pPr marL="220578" indent="-220578">
              <a:lnSpc>
                <a:spcPct val="117999"/>
              </a:lnSpc>
              <a:buSzPct val="100000"/>
              <a:buChar char="•"/>
            </a:pPr>
            <a:r>
              <a:rPr b="1"/>
              <a:t>Root ourselves in Gods truth</a:t>
            </a:r>
            <a:r>
              <a:t>. Believing his promises are true and that he is faithful.</a:t>
            </a:r>
          </a:p>
          <a:p>
            <a:pPr>
              <a:lnSpc>
                <a:spcPct val="117999"/>
              </a:lnSpc>
            </a:pPr>
            <a:endParaRPr/>
          </a:p>
          <a:p>
            <a:pPr>
              <a:lnSpc>
                <a:spcPct val="117999"/>
              </a:lnSpc>
              <a:defRPr u="sng"/>
            </a:pPr>
            <a:r>
              <a:t>What are the values of being rooted in our identity as a child of God?</a:t>
            </a:r>
          </a:p>
          <a:p>
            <a:pPr marL="220578" indent="-220578">
              <a:lnSpc>
                <a:spcPct val="117999"/>
              </a:lnSpc>
              <a:buSzPct val="100000"/>
              <a:buChar char="•"/>
            </a:pPr>
            <a:r>
              <a:t>Value people- not what they think about us but valuing them because you love them.</a:t>
            </a:r>
          </a:p>
          <a:p>
            <a:pPr marL="220578" indent="-220578">
              <a:lnSpc>
                <a:spcPct val="117999"/>
              </a:lnSpc>
              <a:buSzPct val="100000"/>
              <a:buChar char="•"/>
            </a:pPr>
            <a:r>
              <a:t>Value church attendance, ministry and bible reading because it bring us closer to God.</a:t>
            </a:r>
          </a:p>
          <a:p>
            <a:pPr marL="220578" indent="-220578">
              <a:lnSpc>
                <a:spcPct val="117999"/>
              </a:lnSpc>
              <a:buSzPct val="100000"/>
              <a:buChar char="•"/>
            </a:pPr>
            <a:r>
              <a:t>Value what God has given us and want to honour God in those things understanding that we haven’t earned it but God has blessed us.</a:t>
            </a:r>
          </a:p>
          <a:p>
            <a:pPr>
              <a:lnSpc>
                <a:spcPct val="117999"/>
              </a:lnSpc>
            </a:pPr>
            <a:endParaRPr/>
          </a:p>
          <a:p>
            <a:pPr>
              <a:lnSpc>
                <a:spcPct val="117999"/>
              </a:lnSpc>
              <a:defRPr u="sng"/>
            </a:pPr>
            <a:r>
              <a:t>So then what do our external things look like if we are rooted in the child of God…</a:t>
            </a:r>
          </a:p>
          <a:p>
            <a:pPr marL="220578" indent="-220578">
              <a:lnSpc>
                <a:spcPct val="117999"/>
              </a:lnSpc>
              <a:buSzPct val="100000"/>
              <a:buChar char="•"/>
            </a:pPr>
            <a:r>
              <a:rPr b="1"/>
              <a:t>Family and relationships </a:t>
            </a:r>
            <a:r>
              <a:t>loving, kind, faithful in the good times and the bad</a:t>
            </a:r>
          </a:p>
          <a:p>
            <a:pPr marL="220578" indent="-220578">
              <a:lnSpc>
                <a:spcPct val="117999"/>
              </a:lnSpc>
              <a:buSzPct val="100000"/>
              <a:buChar char="•"/>
            </a:pPr>
            <a:r>
              <a:rPr b="1"/>
              <a:t>Financial status </a:t>
            </a:r>
            <a:r>
              <a:t>doesn’t mean your financial situation will always be good, it means you will have peace</a:t>
            </a:r>
          </a:p>
          <a:p>
            <a:pPr marL="220578" indent="-220578">
              <a:lnSpc>
                <a:spcPct val="117999"/>
              </a:lnSpc>
              <a:buSzPct val="100000"/>
              <a:buChar char="•"/>
            </a:pPr>
            <a:r>
              <a:rPr b="1"/>
              <a:t>Work/ school </a:t>
            </a:r>
            <a:r>
              <a:t>patient in work with colleagues and stress, you will have self control in different situations.</a:t>
            </a:r>
          </a:p>
          <a:p>
            <a:pPr marL="220578" indent="-220578">
              <a:lnSpc>
                <a:spcPct val="117999"/>
              </a:lnSpc>
              <a:buSzPct val="100000"/>
              <a:buChar char="•"/>
              <a:defRPr b="1"/>
            </a:pPr>
            <a:r>
              <a:t>Church/ Ministry/ Christian stuff </a:t>
            </a:r>
            <a:r>
              <a:rPr b="0"/>
              <a:t>you will have joy in working for God, not out of obligation but because Gods love is flowing through you.</a:t>
            </a:r>
          </a:p>
          <a:p>
            <a:pPr>
              <a:lnSpc>
                <a:spcPct val="117999"/>
              </a:lnSpc>
            </a:pPr>
            <a:r>
              <a:t>Add rhetorical question- slow down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943100"/>
            <a:ext cx="10464800" cy="2997200"/>
          </a:xfrm>
          <a:prstGeom prst="rect">
            <a:avLst/>
          </a:prstGeom>
        </p:spPr>
        <p:txBody>
          <a:bodyPr anchor="b"/>
          <a:lstStyle>
            <a:lvl1pPr>
              <a:defRPr sz="6400" spc="-128"/>
            </a:lvl1pPr>
          </a:lstStyle>
          <a:p>
            <a:r>
              <a:t>Title Text</a:t>
            </a:r>
          </a:p>
        </p:txBody>
      </p:sp>
      <p:sp>
        <p:nvSpPr>
          <p:cNvPr id="12" name="Body Level One…"/>
          <p:cNvSpPr txBox="1">
            <a:spLocks noGrp="1"/>
          </p:cNvSpPr>
          <p:nvPr>
            <p:ph type="body" sz="quarter" idx="1"/>
          </p:nvPr>
        </p:nvSpPr>
        <p:spPr>
          <a:xfrm>
            <a:off x="1270000" y="5029200"/>
            <a:ext cx="10464800" cy="2184400"/>
          </a:xfrm>
          <a:prstGeom prst="rect">
            <a:avLst/>
          </a:prstGeom>
        </p:spPr>
        <p:txBody>
          <a:bodyPr anchor="t"/>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305296" y="9017050"/>
            <a:ext cx="406909" cy="380900"/>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8" name="Body Level One…"/>
          <p:cNvSpPr txBox="1">
            <a:spLocks noGrp="1"/>
          </p:cNvSpPr>
          <p:nvPr>
            <p:ph type="body" sz="quarter" idx="1"/>
          </p:nvPr>
        </p:nvSpPr>
        <p:spPr>
          <a:xfrm>
            <a:off x="1270000" y="6362700"/>
            <a:ext cx="10464800" cy="647700"/>
          </a:xfrm>
          <a:prstGeom prst="rect">
            <a:avLst/>
          </a:prstGeom>
        </p:spPr>
        <p:txBody>
          <a:bodyPr anchor="t"/>
          <a:lstStyle>
            <a:lvl1pPr marL="0" indent="0" algn="ctr">
              <a:spcBef>
                <a:spcPts val="1200"/>
              </a:spcBef>
              <a:buSzTx/>
              <a:buNone/>
              <a:defRPr sz="3600">
                <a:solidFill>
                  <a:srgbClr val="222222"/>
                </a:solidFill>
              </a:defRPr>
            </a:lvl1pPr>
            <a:lvl2pPr marL="1281205" indent="-658905" algn="ctr">
              <a:spcBef>
                <a:spcPts val="1200"/>
              </a:spcBef>
              <a:buBlip>
                <a:blip r:embed="rId3"/>
              </a:buBlip>
              <a:defRPr sz="3600">
                <a:solidFill>
                  <a:srgbClr val="222222"/>
                </a:solidFill>
              </a:defRPr>
            </a:lvl2pPr>
            <a:lvl3pPr marL="1903505" indent="-658905" algn="ctr">
              <a:spcBef>
                <a:spcPts val="1200"/>
              </a:spcBef>
              <a:buBlip>
                <a:blip r:embed="rId3"/>
              </a:buBlip>
              <a:defRPr sz="3600">
                <a:solidFill>
                  <a:srgbClr val="222222"/>
                </a:solidFill>
              </a:defRPr>
            </a:lvl3pPr>
            <a:lvl4pPr marL="2525805" indent="-658905" algn="ctr">
              <a:spcBef>
                <a:spcPts val="1200"/>
              </a:spcBef>
              <a:buBlip>
                <a:blip r:embed="rId3"/>
              </a:buBlip>
              <a:defRPr sz="3600">
                <a:solidFill>
                  <a:srgbClr val="222222"/>
                </a:solidFill>
              </a:defRPr>
            </a:lvl4pPr>
            <a:lvl5pPr marL="3148105" indent="-658905" algn="ctr">
              <a:spcBef>
                <a:spcPts val="1200"/>
              </a:spcBef>
              <a:buBlip>
                <a:blip r:embed="rId3"/>
              </a:buBlip>
              <a:defRPr sz="3600">
                <a:solidFill>
                  <a:srgbClr val="222222"/>
                </a:solidFill>
              </a:defRPr>
            </a:lvl5pPr>
          </a:lstStyle>
          <a:p>
            <a:r>
              <a:t>Body Level One</a:t>
            </a:r>
          </a:p>
          <a:p>
            <a:pPr lvl="1"/>
            <a:r>
              <a:t>Body Level Two</a:t>
            </a:r>
          </a:p>
          <a:p>
            <a:pPr lvl="2"/>
            <a:r>
              <a:t>Body Level Three</a:t>
            </a:r>
          </a:p>
          <a:p>
            <a:pPr lvl="3"/>
            <a:r>
              <a:t>Body Level Four</a:t>
            </a:r>
          </a:p>
          <a:p>
            <a:pPr lvl="4"/>
            <a:r>
              <a:t>Body Level Five</a:t>
            </a:r>
          </a:p>
        </p:txBody>
      </p:sp>
      <p:sp>
        <p:nvSpPr>
          <p:cNvPr id="99" name="“Type a quote here.”"/>
          <p:cNvSpPr txBox="1">
            <a:spLocks noGrp="1"/>
          </p:cNvSpPr>
          <p:nvPr>
            <p:ph type="body" sz="quarter" idx="13"/>
          </p:nvPr>
        </p:nvSpPr>
        <p:spPr>
          <a:xfrm>
            <a:off x="1270000" y="4241798"/>
            <a:ext cx="10464800" cy="736602"/>
          </a:xfrm>
          <a:prstGeom prst="rect">
            <a:avLst/>
          </a:prstGeom>
        </p:spPr>
        <p:txBody>
          <a:bodyPr/>
          <a:lstStyle/>
          <a:p>
            <a:pPr marL="0" indent="0" algn="ctr">
              <a:lnSpc>
                <a:spcPct val="120000"/>
              </a:lnSpc>
              <a:buSzTx/>
              <a:buNone/>
              <a:defRPr sz="4200" b="1" spc="-200">
                <a:latin typeface="Superclarendon"/>
                <a:ea typeface="Superclarendon"/>
                <a:cs typeface="Superclarendon"/>
                <a:sym typeface="Superclarendon"/>
              </a:defRPr>
            </a:pPr>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7" name="157588660_2880x1920.jpeg"/>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 Alt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p:bg>
      <p:bgPr>
        <a:solidFill>
          <a:srgbClr val="222222"/>
        </a:solidFill>
        <a:effectLst/>
      </p:bgPr>
    </p:bg>
    <p:spTree>
      <p:nvGrpSpPr>
        <p:cNvPr id="1" name=""/>
        <p:cNvGrpSpPr/>
        <p:nvPr/>
      </p:nvGrpSpPr>
      <p:grpSpPr>
        <a:xfrm>
          <a:off x="0" y="0"/>
          <a:ext cx="0" cy="0"/>
          <a:chOff x="0" y="0"/>
          <a:chExt cx="0" cy="0"/>
        </a:xfrm>
      </p:grpSpPr>
      <p:sp>
        <p:nvSpPr>
          <p:cNvPr id="136"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37" name="Slide Number"/>
          <p:cNvSpPr txBox="1">
            <a:spLocks noGrp="1"/>
          </p:cNvSpPr>
          <p:nvPr>
            <p:ph type="sldNum" sz="quarter" idx="2"/>
          </p:nvPr>
        </p:nvSpPr>
        <p:spPr>
          <a:xfrm>
            <a:off x="12186622" y="431800"/>
            <a:ext cx="406897" cy="457200"/>
          </a:xfrm>
          <a:prstGeom prst="rect">
            <a:avLst/>
          </a:prstGeom>
        </p:spPr>
        <p:txBody>
          <a:bodyPr/>
          <a:lstStyle>
            <a:lvl1pPr algn="r">
              <a:lnSpc>
                <a:spcPct val="80000"/>
              </a:lnSpc>
              <a:defRPr sz="2400" b="0">
                <a:solidFill>
                  <a:srgbClr val="838787"/>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 name="Line" descr="Line"/>
          <p:cNvPicPr>
            <a:picLocks noChangeAspect="1"/>
          </p:cNvPicPr>
          <p:nvPr/>
        </p:nvPicPr>
        <p:blipFill>
          <a:blip r:embed="rId3">
            <a:extLst/>
          </a:blip>
          <a:stretch>
            <a:fillRect/>
          </a:stretch>
        </p:blipFill>
        <p:spPr>
          <a:xfrm>
            <a:off x="4734473" y="8193633"/>
            <a:ext cx="3457772" cy="71844"/>
          </a:xfrm>
          <a:prstGeom prst="rect">
            <a:avLst/>
          </a:prstGeom>
          <a:ln w="12700">
            <a:miter lim="400000"/>
          </a:ln>
        </p:spPr>
      </p:pic>
      <p:sp>
        <p:nvSpPr>
          <p:cNvPr id="21" name="157588660_2880x1920.jpeg"/>
          <p:cNvSpPr>
            <a:spLocks noGrp="1"/>
          </p:cNvSpPr>
          <p:nvPr>
            <p:ph type="pic" idx="13"/>
          </p:nvPr>
        </p:nvSpPr>
        <p:spPr>
          <a:xfrm>
            <a:off x="387350" y="400050"/>
            <a:ext cx="12217400" cy="6267287"/>
          </a:xfrm>
          <a:prstGeom prst="rect">
            <a:avLst/>
          </a:prstGeom>
        </p:spPr>
        <p:txBody>
          <a:bodyPr lIns="91439" tIns="45719" rIns="91439" bIns="45719" anchor="t">
            <a:noAutofit/>
          </a:bodyPr>
          <a:lstStyle/>
          <a:p>
            <a:endParaRPr/>
          </a:p>
        </p:txBody>
      </p:sp>
      <p:sp>
        <p:nvSpPr>
          <p:cNvPr id="22" name="Title Text"/>
          <p:cNvSpPr txBox="1">
            <a:spLocks noGrp="1"/>
          </p:cNvSpPr>
          <p:nvPr>
            <p:ph type="title"/>
          </p:nvPr>
        </p:nvSpPr>
        <p:spPr>
          <a:xfrm>
            <a:off x="635000" y="6845300"/>
            <a:ext cx="11734800" cy="1219200"/>
          </a:xfrm>
          <a:prstGeom prst="rect">
            <a:avLst/>
          </a:prstGeom>
        </p:spPr>
        <p:txBody>
          <a:bodyPr anchor="b"/>
          <a:lstStyle>
            <a:lvl1pPr>
              <a:defRPr sz="6400" spc="-128"/>
            </a:lvl1pPr>
          </a:lstStyle>
          <a:p>
            <a:r>
              <a:t>Title Text</a:t>
            </a:r>
          </a:p>
        </p:txBody>
      </p:sp>
      <p:sp>
        <p:nvSpPr>
          <p:cNvPr id="23" name="Body Level One…"/>
          <p:cNvSpPr txBox="1">
            <a:spLocks noGrp="1"/>
          </p:cNvSpPr>
          <p:nvPr>
            <p:ph type="body" sz="quarter" idx="1"/>
          </p:nvPr>
        </p:nvSpPr>
        <p:spPr>
          <a:xfrm>
            <a:off x="635000" y="8318500"/>
            <a:ext cx="11734800" cy="876300"/>
          </a:xfrm>
          <a:prstGeom prst="rect">
            <a:avLst/>
          </a:prstGeom>
        </p:spPr>
        <p:txBody>
          <a:bodyPr anchor="t"/>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270000" y="3505200"/>
            <a:ext cx="10464800" cy="2730500"/>
          </a:xfrm>
          <a:prstGeom prst="rect">
            <a:avLst/>
          </a:prstGeom>
        </p:spPr>
        <p:txBody>
          <a:bodyPr/>
          <a:lstStyle>
            <a:lvl1pPr>
              <a:defRPr sz="6400" spc="-128"/>
            </a:lvl1p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9" name="Line" descr="Line"/>
          <p:cNvPicPr>
            <a:picLocks noChangeAspect="1"/>
          </p:cNvPicPr>
          <p:nvPr/>
        </p:nvPicPr>
        <p:blipFill>
          <a:blip r:embed="rId3">
            <a:extLst/>
          </a:blip>
          <a:stretch>
            <a:fillRect/>
          </a:stretch>
        </p:blipFill>
        <p:spPr>
          <a:xfrm>
            <a:off x="1286046" y="5082128"/>
            <a:ext cx="4512626" cy="71849"/>
          </a:xfrm>
          <a:prstGeom prst="rect">
            <a:avLst/>
          </a:prstGeom>
          <a:ln w="12700">
            <a:miter lim="400000"/>
          </a:ln>
        </p:spPr>
      </p:pic>
      <p:sp>
        <p:nvSpPr>
          <p:cNvPr id="40" name="Image"/>
          <p:cNvSpPr>
            <a:spLocks noGrp="1"/>
          </p:cNvSpPr>
          <p:nvPr>
            <p:ph type="pic" sz="half" idx="13"/>
          </p:nvPr>
        </p:nvSpPr>
        <p:spPr>
          <a:xfrm>
            <a:off x="6807200" y="762000"/>
            <a:ext cx="5334000" cy="8229600"/>
          </a:xfrm>
          <a:prstGeom prst="rect">
            <a:avLst/>
          </a:prstGeom>
        </p:spPr>
        <p:txBody>
          <a:bodyPr lIns="91439" tIns="45719" rIns="91439" bIns="45719" anchor="t">
            <a:noAutofit/>
          </a:bodyPr>
          <a:lstStyle/>
          <a:p>
            <a:endParaRPr/>
          </a:p>
        </p:txBody>
      </p:sp>
      <p:sp>
        <p:nvSpPr>
          <p:cNvPr id="41" name="Title Text"/>
          <p:cNvSpPr txBox="1">
            <a:spLocks noGrp="1"/>
          </p:cNvSpPr>
          <p:nvPr>
            <p:ph type="title"/>
          </p:nvPr>
        </p:nvSpPr>
        <p:spPr>
          <a:xfrm>
            <a:off x="762000" y="774700"/>
            <a:ext cx="5588000" cy="4102100"/>
          </a:xfrm>
          <a:prstGeom prst="rect">
            <a:avLst/>
          </a:prstGeom>
        </p:spPr>
        <p:txBody>
          <a:bodyPr anchor="b"/>
          <a:lstStyle/>
          <a:p>
            <a:r>
              <a:t>Title Text</a:t>
            </a:r>
          </a:p>
        </p:txBody>
      </p:sp>
      <p:sp>
        <p:nvSpPr>
          <p:cNvPr id="42" name="Body Level One…"/>
          <p:cNvSpPr txBox="1">
            <a:spLocks noGrp="1"/>
          </p:cNvSpPr>
          <p:nvPr>
            <p:ph type="body" sz="quarter" idx="1"/>
          </p:nvPr>
        </p:nvSpPr>
        <p:spPr>
          <a:xfrm>
            <a:off x="762000" y="5372100"/>
            <a:ext cx="5588000" cy="3619500"/>
          </a:xfrm>
          <a:prstGeom prst="rect">
            <a:avLst/>
          </a:prstGeom>
        </p:spPr>
        <p:txBody>
          <a:bodyPr anchor="t"/>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pic>
        <p:nvPicPr>
          <p:cNvPr id="50" name="Line" descr="Line"/>
          <p:cNvPicPr>
            <a:picLocks noChangeAspect="1"/>
          </p:cNvPicPr>
          <p:nvPr/>
        </p:nvPicPr>
        <p:blipFill>
          <a:blip r:embed="rId2">
            <a:extLst/>
          </a:blip>
          <a:stretch>
            <a:fillRect/>
          </a:stretch>
        </p:blipFill>
        <p:spPr>
          <a:xfrm>
            <a:off x="1060082" y="2732633"/>
            <a:ext cx="10908153" cy="71906"/>
          </a:xfrm>
          <a:prstGeom prst="rect">
            <a:avLst/>
          </a:prstGeom>
          <a:ln w="12700">
            <a:miter lim="400000"/>
          </a:ln>
        </p:spPr>
      </p:pic>
      <p:sp>
        <p:nvSpPr>
          <p:cNvPr id="51" name="Title Text"/>
          <p:cNvSpPr txBox="1">
            <a:spLocks noGrp="1"/>
          </p:cNvSpPr>
          <p:nvPr>
            <p:ph type="title"/>
          </p:nvPr>
        </p:nvSpPr>
        <p:spPr>
          <a:xfrm>
            <a:off x="1270000" y="698500"/>
            <a:ext cx="10464800" cy="1905000"/>
          </a:xfrm>
          <a:prstGeom prst="rect">
            <a:avLst/>
          </a:prstGeom>
        </p:spPr>
        <p:txBody>
          <a:bodyPr/>
          <a:lstStyle/>
          <a:p>
            <a:r>
              <a:t>Title Text</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59" name="Line" descr="Line"/>
          <p:cNvPicPr>
            <a:picLocks noChangeAspect="1"/>
          </p:cNvPicPr>
          <p:nvPr/>
        </p:nvPicPr>
        <p:blipFill>
          <a:blip r:embed="rId2">
            <a:extLst/>
          </a:blip>
          <a:stretch>
            <a:fillRect/>
          </a:stretch>
        </p:blipFill>
        <p:spPr>
          <a:xfrm>
            <a:off x="1060082" y="2732633"/>
            <a:ext cx="10908153" cy="71906"/>
          </a:xfrm>
          <a:prstGeom prst="rect">
            <a:avLst/>
          </a:prstGeom>
          <a:ln w="12700">
            <a:miter lim="400000"/>
          </a:ln>
        </p:spPr>
      </p:pic>
      <p:sp>
        <p:nvSpPr>
          <p:cNvPr id="60" name="Title Text"/>
          <p:cNvSpPr txBox="1">
            <a:spLocks noGrp="1"/>
          </p:cNvSpPr>
          <p:nvPr>
            <p:ph type="title"/>
          </p:nvPr>
        </p:nvSpPr>
        <p:spPr>
          <a:xfrm>
            <a:off x="1270000" y="698500"/>
            <a:ext cx="10464800" cy="1905000"/>
          </a:xfrm>
          <a:prstGeom prst="rect">
            <a:avLst/>
          </a:prstGeom>
        </p:spPr>
        <p:txBody>
          <a:bodyPr/>
          <a:lstStyle/>
          <a:p>
            <a:r>
              <a:t>Title Text</a:t>
            </a:r>
          </a:p>
        </p:txBody>
      </p:sp>
      <p:sp>
        <p:nvSpPr>
          <p:cNvPr id="61" name="Body Level One…"/>
          <p:cNvSpPr txBox="1">
            <a:spLocks noGrp="1"/>
          </p:cNvSpPr>
          <p:nvPr>
            <p:ph type="body" idx="1"/>
          </p:nvPr>
        </p:nvSpPr>
        <p:spPr>
          <a:xfrm>
            <a:off x="1270000" y="3263900"/>
            <a:ext cx="10464800" cy="5715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pic>
        <p:nvPicPr>
          <p:cNvPr id="69" name="Line" descr="Line"/>
          <p:cNvPicPr>
            <a:picLocks noChangeAspect="1"/>
          </p:cNvPicPr>
          <p:nvPr/>
        </p:nvPicPr>
        <p:blipFill>
          <a:blip r:embed="rId2">
            <a:extLst/>
          </a:blip>
          <a:stretch>
            <a:fillRect/>
          </a:stretch>
        </p:blipFill>
        <p:spPr>
          <a:xfrm>
            <a:off x="1060082" y="2732633"/>
            <a:ext cx="10908153" cy="71906"/>
          </a:xfrm>
          <a:prstGeom prst="rect">
            <a:avLst/>
          </a:prstGeom>
          <a:ln w="12700">
            <a:miter lim="400000"/>
          </a:ln>
        </p:spPr>
      </p:pic>
      <p:sp>
        <p:nvSpPr>
          <p:cNvPr id="70" name="Image"/>
          <p:cNvSpPr>
            <a:spLocks noGrp="1"/>
          </p:cNvSpPr>
          <p:nvPr>
            <p:ph type="pic" sz="half" idx="13"/>
          </p:nvPr>
        </p:nvSpPr>
        <p:spPr>
          <a:xfrm>
            <a:off x="1181100" y="3380452"/>
            <a:ext cx="5461000" cy="5308602"/>
          </a:xfrm>
          <a:prstGeom prst="rect">
            <a:avLst/>
          </a:prstGeom>
        </p:spPr>
        <p:txBody>
          <a:bodyPr lIns="91439" tIns="45719" rIns="91439" bIns="45719" anchor="t">
            <a:noAutofit/>
          </a:bodyPr>
          <a:lstStyle/>
          <a:p>
            <a:endParaRPr/>
          </a:p>
        </p:txBody>
      </p:sp>
      <p:sp>
        <p:nvSpPr>
          <p:cNvPr id="71" name="Title Text"/>
          <p:cNvSpPr txBox="1">
            <a:spLocks noGrp="1"/>
          </p:cNvSpPr>
          <p:nvPr>
            <p:ph type="title"/>
          </p:nvPr>
        </p:nvSpPr>
        <p:spPr>
          <a:xfrm>
            <a:off x="1270000" y="698500"/>
            <a:ext cx="10464800" cy="1905000"/>
          </a:xfrm>
          <a:prstGeom prst="rect">
            <a:avLst/>
          </a:prstGeom>
        </p:spPr>
        <p:txBody>
          <a:bodyPr/>
          <a:lstStyle/>
          <a:p>
            <a:r>
              <a:t>Title Text</a:t>
            </a:r>
          </a:p>
        </p:txBody>
      </p:sp>
      <p:sp>
        <p:nvSpPr>
          <p:cNvPr id="72" name="Body Level One…"/>
          <p:cNvSpPr txBox="1">
            <a:spLocks noGrp="1"/>
          </p:cNvSpPr>
          <p:nvPr>
            <p:ph type="body" sz="half" idx="1"/>
          </p:nvPr>
        </p:nvSpPr>
        <p:spPr>
          <a:xfrm>
            <a:off x="7200900" y="3340100"/>
            <a:ext cx="4826000" cy="5384800"/>
          </a:xfrm>
          <a:prstGeom prst="rect">
            <a:avLst/>
          </a:prstGeom>
        </p:spPr>
        <p:txBody>
          <a:bodyPr/>
          <a:lstStyle>
            <a:lvl1pPr marL="457200" indent="-457200">
              <a:spcBef>
                <a:spcPts val="3000"/>
              </a:spcBef>
              <a:buBlip>
                <a:blip r:embed="rId3"/>
              </a:buBlip>
              <a:defRPr sz="2600"/>
            </a:lvl1pPr>
            <a:lvl2pPr marL="914400" indent="-457200">
              <a:spcBef>
                <a:spcPts val="3000"/>
              </a:spcBef>
              <a:buBlip>
                <a:blip r:embed="rId3"/>
              </a:buBlip>
              <a:defRPr sz="2600"/>
            </a:lvl2pPr>
            <a:lvl3pPr marL="1371600" indent="-457200">
              <a:spcBef>
                <a:spcPts val="3000"/>
              </a:spcBef>
              <a:buBlip>
                <a:blip r:embed="rId3"/>
              </a:buBlip>
              <a:defRPr sz="2600"/>
            </a:lvl3pPr>
            <a:lvl4pPr marL="1828800" indent="-457200">
              <a:spcBef>
                <a:spcPts val="3000"/>
              </a:spcBef>
              <a:buBlip>
                <a:blip r:embed="rId3"/>
              </a:buBlip>
              <a:defRPr sz="2600"/>
            </a:lvl4pPr>
            <a:lvl5pPr marL="2286000" indent="-457200">
              <a:spcBef>
                <a:spcPts val="3000"/>
              </a:spcBef>
              <a:buBlip>
                <a:blip r:embed="rId3"/>
              </a:buBlip>
              <a:defRPr sz="2600"/>
            </a:lvl5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0"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Image"/>
          <p:cNvSpPr>
            <a:spLocks noGrp="1"/>
          </p:cNvSpPr>
          <p:nvPr>
            <p:ph type="pic" sz="quarter" idx="13"/>
          </p:nvPr>
        </p:nvSpPr>
        <p:spPr>
          <a:xfrm>
            <a:off x="6692900" y="5082252"/>
            <a:ext cx="5334000" cy="3898902"/>
          </a:xfrm>
          <a:prstGeom prst="rect">
            <a:avLst/>
          </a:prstGeom>
        </p:spPr>
        <p:txBody>
          <a:bodyPr lIns="91439" tIns="45719" rIns="91439" bIns="45719" anchor="t">
            <a:noAutofit/>
          </a:bodyPr>
          <a:lstStyle/>
          <a:p>
            <a:endParaRPr/>
          </a:p>
        </p:txBody>
      </p:sp>
      <p:sp>
        <p:nvSpPr>
          <p:cNvPr id="89" name="Image"/>
          <p:cNvSpPr>
            <a:spLocks noGrp="1"/>
          </p:cNvSpPr>
          <p:nvPr>
            <p:ph type="pic" sz="quarter" idx="14"/>
          </p:nvPr>
        </p:nvSpPr>
        <p:spPr>
          <a:xfrm>
            <a:off x="6699118" y="751551"/>
            <a:ext cx="5334002" cy="3898903"/>
          </a:xfrm>
          <a:prstGeom prst="rect">
            <a:avLst/>
          </a:prstGeom>
        </p:spPr>
        <p:txBody>
          <a:bodyPr lIns="91439" tIns="45719" rIns="91439" bIns="45719" anchor="t">
            <a:noAutofit/>
          </a:bodyPr>
          <a:lstStyle/>
          <a:p>
            <a:endParaRPr/>
          </a:p>
        </p:txBody>
      </p:sp>
      <p:sp>
        <p:nvSpPr>
          <p:cNvPr id="90" name="Image"/>
          <p:cNvSpPr>
            <a:spLocks noGrp="1"/>
          </p:cNvSpPr>
          <p:nvPr>
            <p:ph type="pic" sz="half" idx="15"/>
          </p:nvPr>
        </p:nvSpPr>
        <p:spPr>
          <a:xfrm>
            <a:off x="965200" y="762000"/>
            <a:ext cx="5334000" cy="8229600"/>
          </a:xfrm>
          <a:prstGeom prst="rect">
            <a:avLst/>
          </a:prstGeom>
        </p:spPr>
        <p:txBody>
          <a:bodyPr lIns="91439" tIns="45719" rIns="91439" bIns="45719" anchor="t">
            <a:noAutofit/>
          </a:bodyPr>
          <a:lstStyle/>
          <a:p>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8"/>
              </a:buBlip>
            </a:lvl1pPr>
            <a:lvl2pPr>
              <a:buBlip>
                <a:blip r:embed="rId18"/>
              </a:buBlip>
            </a:lvl2pPr>
            <a:lvl3pPr>
              <a:buBlip>
                <a:blip r:embed="rId18"/>
              </a:buBlip>
            </a:lvl3pPr>
            <a:lvl4pPr>
              <a:buBlip>
                <a:blip r:embed="rId18"/>
              </a:buBlip>
            </a:lvl4pPr>
            <a:lvl5pPr>
              <a:buBlip>
                <a:blip r:embed="rId18"/>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292596" y="9017000"/>
            <a:ext cx="406909" cy="380899"/>
          </a:xfrm>
          <a:prstGeom prst="rect">
            <a:avLst/>
          </a:prstGeom>
          <a:ln w="12700">
            <a:miter lim="400000"/>
          </a:ln>
        </p:spPr>
        <p:txBody>
          <a:bodyPr wrap="none" lIns="50800" tIns="50800" rIns="50800" bIns="50800">
            <a:spAutoFit/>
          </a:bodyPr>
          <a:lstStyle>
            <a:lvl1pPr>
              <a:defRPr sz="1800" b="1">
                <a:solidFill>
                  <a:srgbClr val="F1F1F1"/>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1pPr>
      <a:lvl2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2pPr>
      <a:lvl3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3pPr>
      <a:lvl4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4pPr>
      <a:lvl5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5pPr>
      <a:lvl6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6pPr>
      <a:lvl7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7pPr>
      <a:lvl8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8pPr>
      <a:lvl9pPr marL="0" marR="0" indent="0" algn="ctr" defTabSz="584200" rtl="0" latinLnBrk="0">
        <a:lnSpc>
          <a:spcPct val="100000"/>
        </a:lnSpc>
        <a:spcBef>
          <a:spcPts val="0"/>
        </a:spcBef>
        <a:spcAft>
          <a:spcPts val="0"/>
        </a:spcAft>
        <a:buClrTx/>
        <a:buSzTx/>
        <a:buFontTx/>
        <a:buNone/>
        <a:tabLst/>
        <a:defRPr sz="4800" b="1" i="0" u="none" strike="noStrike" cap="none" spc="-144" baseline="0">
          <a:ln>
            <a:noFill/>
          </a:ln>
          <a:solidFill>
            <a:srgbClr val="EEEEEE"/>
          </a:solidFill>
          <a:uFillTx/>
          <a:latin typeface="Superclarendon"/>
          <a:ea typeface="Superclarendon"/>
          <a:cs typeface="Superclarendon"/>
          <a:sym typeface="Superclarendon"/>
        </a:defRPr>
      </a:lvl9pPr>
    </p:titleStyle>
    <p:bodyStyle>
      <a:lvl1pPr marL="622300" marR="0" indent="-622300" algn="l" defTabSz="584200" rtl="0" latinLnBrk="0">
        <a:lnSpc>
          <a:spcPct val="100000"/>
        </a:lnSpc>
        <a:spcBef>
          <a:spcPts val="4200"/>
        </a:spcBef>
        <a:spcAft>
          <a:spcPts val="0"/>
        </a:spcAft>
        <a:buClrTx/>
        <a:buSzPct val="65000"/>
        <a:buFontTx/>
        <a:buBlip>
          <a:blip r:embed="rId18"/>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1pPr>
      <a:lvl2pPr marL="1244600" marR="0" indent="-622300" algn="l" defTabSz="584200" rtl="0" latinLnBrk="0">
        <a:lnSpc>
          <a:spcPct val="100000"/>
        </a:lnSpc>
        <a:spcBef>
          <a:spcPts val="4200"/>
        </a:spcBef>
        <a:spcAft>
          <a:spcPts val="0"/>
        </a:spcAft>
        <a:buClrTx/>
        <a:buSzPct val="65000"/>
        <a:buFontTx/>
        <a:buBlip>
          <a:blip r:embed="rId18"/>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2pPr>
      <a:lvl3pPr marL="1866900" marR="0" indent="-622300" algn="l" defTabSz="584200" rtl="0" latinLnBrk="0">
        <a:lnSpc>
          <a:spcPct val="100000"/>
        </a:lnSpc>
        <a:spcBef>
          <a:spcPts val="4200"/>
        </a:spcBef>
        <a:spcAft>
          <a:spcPts val="0"/>
        </a:spcAft>
        <a:buClrTx/>
        <a:buSzPct val="65000"/>
        <a:buFontTx/>
        <a:buBlip>
          <a:blip r:embed="rId18"/>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3pPr>
      <a:lvl4pPr marL="2489200" marR="0" indent="-622300" algn="l" defTabSz="584200" rtl="0" latinLnBrk="0">
        <a:lnSpc>
          <a:spcPct val="100000"/>
        </a:lnSpc>
        <a:spcBef>
          <a:spcPts val="4200"/>
        </a:spcBef>
        <a:spcAft>
          <a:spcPts val="0"/>
        </a:spcAft>
        <a:buClrTx/>
        <a:buSzPct val="65000"/>
        <a:buFontTx/>
        <a:buBlip>
          <a:blip r:embed="rId18"/>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4pPr>
      <a:lvl5pPr marL="3111500" marR="0" indent="-622300" algn="l" defTabSz="584200" rtl="0" latinLnBrk="0">
        <a:lnSpc>
          <a:spcPct val="100000"/>
        </a:lnSpc>
        <a:spcBef>
          <a:spcPts val="4200"/>
        </a:spcBef>
        <a:spcAft>
          <a:spcPts val="0"/>
        </a:spcAft>
        <a:buClrTx/>
        <a:buSzPct val="65000"/>
        <a:buFontTx/>
        <a:buBlip>
          <a:blip r:embed="rId18"/>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5pPr>
      <a:lvl6pPr marL="3733800" marR="0" indent="-622300" algn="l" defTabSz="584200" rtl="0" latinLnBrk="0">
        <a:lnSpc>
          <a:spcPct val="100000"/>
        </a:lnSpc>
        <a:spcBef>
          <a:spcPts val="4200"/>
        </a:spcBef>
        <a:spcAft>
          <a:spcPts val="0"/>
        </a:spcAft>
        <a:buClrTx/>
        <a:buSzPct val="65000"/>
        <a:buFontTx/>
        <a:buBlip>
          <a:blip r:embed="rId18"/>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6pPr>
      <a:lvl7pPr marL="4356100" marR="0" indent="-622300" algn="l" defTabSz="584200" rtl="0" latinLnBrk="0">
        <a:lnSpc>
          <a:spcPct val="100000"/>
        </a:lnSpc>
        <a:spcBef>
          <a:spcPts val="4200"/>
        </a:spcBef>
        <a:spcAft>
          <a:spcPts val="0"/>
        </a:spcAft>
        <a:buClrTx/>
        <a:buSzPct val="65000"/>
        <a:buFontTx/>
        <a:buBlip>
          <a:blip r:embed="rId18"/>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7pPr>
      <a:lvl8pPr marL="4978400" marR="0" indent="-622300" algn="l" defTabSz="584200" rtl="0" latinLnBrk="0">
        <a:lnSpc>
          <a:spcPct val="100000"/>
        </a:lnSpc>
        <a:spcBef>
          <a:spcPts val="4200"/>
        </a:spcBef>
        <a:spcAft>
          <a:spcPts val="0"/>
        </a:spcAft>
        <a:buClrTx/>
        <a:buSzPct val="65000"/>
        <a:buFontTx/>
        <a:buBlip>
          <a:blip r:embed="rId18"/>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8pPr>
      <a:lvl9pPr marL="5600700" marR="0" indent="-622300" algn="l" defTabSz="584200" rtl="0" latinLnBrk="0">
        <a:lnSpc>
          <a:spcPct val="100000"/>
        </a:lnSpc>
        <a:spcBef>
          <a:spcPts val="4200"/>
        </a:spcBef>
        <a:spcAft>
          <a:spcPts val="0"/>
        </a:spcAft>
        <a:buClrTx/>
        <a:buSzPct val="65000"/>
        <a:buFontTx/>
        <a:buBlip>
          <a:blip r:embed="rId18"/>
        </a:buBlip>
        <a:tabLst/>
        <a:defRPr sz="3400" b="0" i="0" u="none" strike="noStrike" cap="none" spc="0" baseline="0">
          <a:ln>
            <a:noFill/>
          </a:ln>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Superclarendo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if"/><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he Fatherless Generation"/>
          <p:cNvSpPr txBox="1">
            <a:spLocks noGrp="1"/>
          </p:cNvSpPr>
          <p:nvPr>
            <p:ph type="ctrTitle"/>
          </p:nvPr>
        </p:nvSpPr>
        <p:spPr>
          <a:xfrm>
            <a:off x="3096745" y="3567897"/>
            <a:ext cx="12552168" cy="3387677"/>
          </a:xfrm>
          <a:prstGeom prst="rect">
            <a:avLst/>
          </a:prstGeom>
        </p:spPr>
        <p:txBody>
          <a:bodyPr/>
          <a:lstStyle>
            <a:lvl1pPr>
              <a:defRPr sz="9100" b="0" spc="-236">
                <a:latin typeface="American Typewriter"/>
                <a:ea typeface="American Typewriter"/>
                <a:cs typeface="American Typewriter"/>
                <a:sym typeface="American Typewriter"/>
              </a:defRPr>
            </a:lvl1pPr>
          </a:lstStyle>
          <a:p>
            <a:r>
              <a:t>Child of God</a:t>
            </a:r>
          </a:p>
        </p:txBody>
      </p:sp>
      <p:pic>
        <p:nvPicPr>
          <p:cNvPr id="147" name="Image" descr="Image"/>
          <p:cNvPicPr>
            <a:picLocks noChangeAspect="1"/>
          </p:cNvPicPr>
          <p:nvPr/>
        </p:nvPicPr>
        <p:blipFill>
          <a:blip r:embed="rId2">
            <a:extLst/>
          </a:blip>
          <a:stretch>
            <a:fillRect/>
          </a:stretch>
        </p:blipFill>
        <p:spPr>
          <a:xfrm>
            <a:off x="758796" y="774127"/>
            <a:ext cx="5398055" cy="4048542"/>
          </a:xfrm>
          <a:prstGeom prst="rect">
            <a:avLst/>
          </a:prstGeom>
          <a:ln w="12700">
            <a:miter lim="400000"/>
          </a:ln>
        </p:spPr>
      </p:pic>
      <p:pic>
        <p:nvPicPr>
          <p:cNvPr id="148" name="180240_185307731500250_3333186_n.jpg" descr="180240_185307731500250_3333186_n.jpg"/>
          <p:cNvPicPr>
            <a:picLocks noChangeAspect="1"/>
          </p:cNvPicPr>
          <p:nvPr/>
        </p:nvPicPr>
        <p:blipFill>
          <a:blip r:embed="rId3">
            <a:extLst/>
          </a:blip>
          <a:stretch>
            <a:fillRect/>
          </a:stretch>
        </p:blipFill>
        <p:spPr>
          <a:xfrm>
            <a:off x="6484436" y="774127"/>
            <a:ext cx="5398055" cy="4048542"/>
          </a:xfrm>
          <a:prstGeom prst="rect">
            <a:avLst/>
          </a:prstGeom>
          <a:ln w="12700">
            <a:miter lim="400000"/>
          </a:ln>
        </p:spPr>
      </p:pic>
      <p:pic>
        <p:nvPicPr>
          <p:cNvPr id="149" name="166494_185306584833698_3681969_n.jpg" descr="166494_185306584833698_3681969_n.jpg"/>
          <p:cNvPicPr>
            <a:picLocks noChangeAspect="1"/>
          </p:cNvPicPr>
          <p:nvPr/>
        </p:nvPicPr>
        <p:blipFill>
          <a:blip r:embed="rId4">
            <a:extLst/>
          </a:blip>
          <a:srcRect l="18899" t="19072" b="6133"/>
          <a:stretch>
            <a:fillRect/>
          </a:stretch>
        </p:blipFill>
        <p:spPr>
          <a:xfrm>
            <a:off x="758676" y="5080057"/>
            <a:ext cx="5398228" cy="373387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o you are no longer a slave, but a son, and if a son, then an heir through God.…"/>
          <p:cNvSpPr txBox="1"/>
          <p:nvPr/>
        </p:nvSpPr>
        <p:spPr>
          <a:xfrm>
            <a:off x="755722" y="929868"/>
            <a:ext cx="11493356" cy="748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5300">
                <a:solidFill>
                  <a:srgbClr val="EEEEEE"/>
                </a:solidFill>
                <a:latin typeface="Helvetica Neue Bold Condensed"/>
                <a:ea typeface="Helvetica Neue Bold Condensed"/>
                <a:cs typeface="Helvetica Neue Bold Condensed"/>
                <a:sym typeface="Helvetica Neue Bold Condensed"/>
              </a:defRPr>
            </a:pPr>
            <a:r>
              <a:rPr sz="4800" dirty="0"/>
              <a:t>So you are no longer a slave, but a son, and if a son, then an heir through God.</a:t>
            </a:r>
          </a:p>
          <a:p>
            <a:pPr>
              <a:defRPr sz="5300">
                <a:solidFill>
                  <a:srgbClr val="EEEEEE"/>
                </a:solidFill>
                <a:latin typeface="Helvetica Neue Bold Condensed"/>
                <a:ea typeface="Helvetica Neue Bold Condensed"/>
                <a:cs typeface="Helvetica Neue Bold Condensed"/>
                <a:sym typeface="Helvetica Neue Bold Condensed"/>
              </a:defRPr>
            </a:pPr>
            <a:r>
              <a:rPr sz="4800" dirty="0"/>
              <a:t>Formerly, when you did not know God, you were enslaved to those that by nature are not gods.</a:t>
            </a:r>
            <a:r>
              <a:rPr sz="4800" b="1" dirty="0">
                <a:latin typeface="Arial"/>
                <a:ea typeface="Arial"/>
                <a:cs typeface="Arial"/>
                <a:sym typeface="Arial"/>
              </a:rPr>
              <a:t> </a:t>
            </a:r>
            <a:r>
              <a:rPr sz="4800" dirty="0"/>
              <a:t>But now that you have come to know God, or rather to be known by God, how can you turn back again to the weak and worthless elementary principles of the world, whose slaves you want to be once more?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 descr="Image"/>
          <p:cNvPicPr>
            <a:picLocks noGrp="1" noChangeAspect="1"/>
          </p:cNvPicPr>
          <p:nvPr>
            <p:ph type="pic" idx="13"/>
          </p:nvPr>
        </p:nvPicPr>
        <p:blipFill>
          <a:blip r:embed="rId3">
            <a:extLst/>
          </a:blip>
          <a:srcRect t="8547" b="5177"/>
          <a:stretch>
            <a:fillRect/>
          </a:stretch>
        </p:blipFill>
        <p:spPr>
          <a:xfrm>
            <a:off x="1164188" y="0"/>
            <a:ext cx="10676424" cy="975360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Image" descr="Image"/>
          <p:cNvPicPr>
            <a:picLocks noGrp="1" noChangeAspect="1"/>
          </p:cNvPicPr>
          <p:nvPr>
            <p:ph type="pic" idx="13"/>
          </p:nvPr>
        </p:nvPicPr>
        <p:blipFill>
          <a:blip r:embed="rId3">
            <a:extLst/>
          </a:blip>
          <a:srcRect t="8547" b="5177"/>
          <a:stretch>
            <a:fillRect/>
          </a:stretch>
        </p:blipFill>
        <p:spPr>
          <a:xfrm>
            <a:off x="2163499" y="1655427"/>
            <a:ext cx="8678083" cy="7927989"/>
          </a:xfrm>
          <a:prstGeom prst="rect">
            <a:avLst/>
          </a:prstGeom>
        </p:spPr>
      </p:pic>
      <p:sp>
        <p:nvSpPr>
          <p:cNvPr id="184" name="Family"/>
          <p:cNvSpPr txBox="1"/>
          <p:nvPr/>
        </p:nvSpPr>
        <p:spPr>
          <a:xfrm>
            <a:off x="1021213" y="5474821"/>
            <a:ext cx="2541050" cy="73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1200"/>
              </a:spcBef>
              <a:defRPr sz="4300">
                <a:solidFill>
                  <a:srgbClr val="FFFFFF"/>
                </a:solidFill>
                <a:latin typeface="American Typewriter"/>
                <a:ea typeface="American Typewriter"/>
                <a:cs typeface="American Typewriter"/>
                <a:sym typeface="American Typewriter"/>
              </a:defRPr>
            </a:lvl1pPr>
          </a:lstStyle>
          <a:p>
            <a:r>
              <a:t>Family</a:t>
            </a:r>
          </a:p>
        </p:txBody>
      </p:sp>
      <p:sp>
        <p:nvSpPr>
          <p:cNvPr id="185" name="Work (job, school, uni)"/>
          <p:cNvSpPr txBox="1"/>
          <p:nvPr/>
        </p:nvSpPr>
        <p:spPr>
          <a:xfrm>
            <a:off x="280216" y="1051492"/>
            <a:ext cx="5017314"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1200"/>
              </a:spcBef>
              <a:defRPr sz="3600">
                <a:solidFill>
                  <a:srgbClr val="FFFFFF"/>
                </a:solidFill>
                <a:latin typeface="American Typewriter"/>
                <a:ea typeface="American Typewriter"/>
                <a:cs typeface="American Typewriter"/>
                <a:sym typeface="American Typewriter"/>
              </a:defRPr>
            </a:lvl1pPr>
          </a:lstStyle>
          <a:p>
            <a:r>
              <a:t>Work (job, school, uni)</a:t>
            </a:r>
          </a:p>
        </p:txBody>
      </p:sp>
      <p:sp>
        <p:nvSpPr>
          <p:cNvPr id="186" name="Friendships and relationships"/>
          <p:cNvSpPr txBox="1"/>
          <p:nvPr/>
        </p:nvSpPr>
        <p:spPr>
          <a:xfrm>
            <a:off x="-727175" y="2708668"/>
            <a:ext cx="5143001" cy="116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1200"/>
              </a:spcBef>
              <a:defRPr sz="3600">
                <a:solidFill>
                  <a:srgbClr val="FFFFFF"/>
                </a:solidFill>
                <a:latin typeface="American Typewriter"/>
                <a:ea typeface="American Typewriter"/>
                <a:cs typeface="American Typewriter"/>
                <a:sym typeface="American Typewriter"/>
              </a:defRPr>
            </a:lvl1pPr>
          </a:lstStyle>
          <a:p>
            <a:r>
              <a:t>Friendships and relationships</a:t>
            </a:r>
          </a:p>
        </p:txBody>
      </p:sp>
      <p:sp>
        <p:nvSpPr>
          <p:cNvPr id="187" name="Financial status"/>
          <p:cNvSpPr txBox="1"/>
          <p:nvPr/>
        </p:nvSpPr>
        <p:spPr>
          <a:xfrm>
            <a:off x="5911440" y="571266"/>
            <a:ext cx="4313810" cy="73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1200"/>
              </a:spcBef>
              <a:defRPr sz="4300">
                <a:solidFill>
                  <a:srgbClr val="FFFFFF"/>
                </a:solidFill>
                <a:latin typeface="American Typewriter"/>
                <a:ea typeface="American Typewriter"/>
                <a:cs typeface="American Typewriter"/>
                <a:sym typeface="American Typewriter"/>
              </a:defRPr>
            </a:lvl1pPr>
          </a:lstStyle>
          <a:p>
            <a:r>
              <a:t>Financial status</a:t>
            </a:r>
          </a:p>
        </p:txBody>
      </p:sp>
      <p:sp>
        <p:nvSpPr>
          <p:cNvPr id="188" name="Hobbies"/>
          <p:cNvSpPr txBox="1"/>
          <p:nvPr/>
        </p:nvSpPr>
        <p:spPr>
          <a:xfrm>
            <a:off x="9792501" y="1900805"/>
            <a:ext cx="2278572"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1200"/>
              </a:spcBef>
              <a:defRPr sz="4500">
                <a:solidFill>
                  <a:srgbClr val="FFFFFF"/>
                </a:solidFill>
                <a:latin typeface="American Typewriter"/>
                <a:ea typeface="American Typewriter"/>
                <a:cs typeface="American Typewriter"/>
                <a:sym typeface="American Typewriter"/>
              </a:defRPr>
            </a:lvl1pPr>
          </a:lstStyle>
          <a:p>
            <a:r>
              <a:t>Hobbies</a:t>
            </a:r>
          </a:p>
        </p:txBody>
      </p:sp>
      <p:sp>
        <p:nvSpPr>
          <p:cNvPr id="189" name="Church/ ministry/ Christian stuff"/>
          <p:cNvSpPr txBox="1"/>
          <p:nvPr/>
        </p:nvSpPr>
        <p:spPr>
          <a:xfrm>
            <a:off x="9043244" y="3949699"/>
            <a:ext cx="3777086" cy="18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1200"/>
              </a:spcBef>
              <a:defRPr sz="4000">
                <a:solidFill>
                  <a:srgbClr val="FFFFFF"/>
                </a:solidFill>
                <a:latin typeface="American Typewriter"/>
                <a:ea typeface="American Typewriter"/>
                <a:cs typeface="American Typewriter"/>
                <a:sym typeface="American Typewriter"/>
              </a:defRPr>
            </a:lvl1pPr>
          </a:lstStyle>
          <a:p>
            <a:r>
              <a:t>Church/ ministry/ Christian stuff</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Image" descr="Image"/>
          <p:cNvPicPr>
            <a:picLocks noGrp="1" noChangeAspect="1"/>
          </p:cNvPicPr>
          <p:nvPr>
            <p:ph type="pic" idx="13"/>
          </p:nvPr>
        </p:nvPicPr>
        <p:blipFill>
          <a:blip r:embed="rId3">
            <a:extLst/>
          </a:blip>
          <a:srcRect t="8547" b="5177"/>
          <a:stretch>
            <a:fillRect/>
          </a:stretch>
        </p:blipFill>
        <p:spPr>
          <a:xfrm>
            <a:off x="2163499" y="1655427"/>
            <a:ext cx="8678083" cy="7927989"/>
          </a:xfrm>
          <a:prstGeom prst="rect">
            <a:avLst/>
          </a:prstGeom>
        </p:spPr>
      </p:pic>
      <p:sp>
        <p:nvSpPr>
          <p:cNvPr id="194" name="Family"/>
          <p:cNvSpPr txBox="1"/>
          <p:nvPr/>
        </p:nvSpPr>
        <p:spPr>
          <a:xfrm>
            <a:off x="1021213" y="5474821"/>
            <a:ext cx="2541050" cy="73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1200"/>
              </a:spcBef>
              <a:defRPr sz="4300">
                <a:solidFill>
                  <a:srgbClr val="FFFFFF"/>
                </a:solidFill>
                <a:latin typeface="American Typewriter"/>
                <a:ea typeface="American Typewriter"/>
                <a:cs typeface="American Typewriter"/>
                <a:sym typeface="American Typewriter"/>
              </a:defRPr>
            </a:lvl1pPr>
          </a:lstStyle>
          <a:p>
            <a:r>
              <a:t>Family</a:t>
            </a:r>
          </a:p>
        </p:txBody>
      </p:sp>
      <p:sp>
        <p:nvSpPr>
          <p:cNvPr id="195" name="Work (job, school, uni)"/>
          <p:cNvSpPr txBox="1"/>
          <p:nvPr/>
        </p:nvSpPr>
        <p:spPr>
          <a:xfrm>
            <a:off x="280216" y="1051492"/>
            <a:ext cx="5017314"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1200"/>
              </a:spcBef>
              <a:defRPr sz="3600">
                <a:solidFill>
                  <a:srgbClr val="FFFFFF"/>
                </a:solidFill>
                <a:latin typeface="American Typewriter"/>
                <a:ea typeface="American Typewriter"/>
                <a:cs typeface="American Typewriter"/>
                <a:sym typeface="American Typewriter"/>
              </a:defRPr>
            </a:lvl1pPr>
          </a:lstStyle>
          <a:p>
            <a:r>
              <a:t>Work (job, school, uni)</a:t>
            </a:r>
          </a:p>
        </p:txBody>
      </p:sp>
      <p:sp>
        <p:nvSpPr>
          <p:cNvPr id="196" name="Friendships and relationships"/>
          <p:cNvSpPr txBox="1"/>
          <p:nvPr/>
        </p:nvSpPr>
        <p:spPr>
          <a:xfrm>
            <a:off x="-727175" y="2708668"/>
            <a:ext cx="5143001" cy="116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1200"/>
              </a:spcBef>
              <a:defRPr sz="3600">
                <a:solidFill>
                  <a:srgbClr val="FFFFFF"/>
                </a:solidFill>
                <a:latin typeface="American Typewriter"/>
                <a:ea typeface="American Typewriter"/>
                <a:cs typeface="American Typewriter"/>
                <a:sym typeface="American Typewriter"/>
              </a:defRPr>
            </a:lvl1pPr>
          </a:lstStyle>
          <a:p>
            <a:r>
              <a:t>Friendships and relationships</a:t>
            </a:r>
          </a:p>
        </p:txBody>
      </p:sp>
      <p:sp>
        <p:nvSpPr>
          <p:cNvPr id="197" name="Financial status"/>
          <p:cNvSpPr txBox="1"/>
          <p:nvPr/>
        </p:nvSpPr>
        <p:spPr>
          <a:xfrm>
            <a:off x="5911440" y="571266"/>
            <a:ext cx="4313810" cy="73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1200"/>
              </a:spcBef>
              <a:defRPr sz="4300">
                <a:solidFill>
                  <a:srgbClr val="FFFFFF"/>
                </a:solidFill>
                <a:latin typeface="American Typewriter"/>
                <a:ea typeface="American Typewriter"/>
                <a:cs typeface="American Typewriter"/>
                <a:sym typeface="American Typewriter"/>
              </a:defRPr>
            </a:lvl1pPr>
          </a:lstStyle>
          <a:p>
            <a:r>
              <a:t>Financial status</a:t>
            </a:r>
          </a:p>
        </p:txBody>
      </p:sp>
      <p:sp>
        <p:nvSpPr>
          <p:cNvPr id="198" name="Hobbies"/>
          <p:cNvSpPr txBox="1"/>
          <p:nvPr/>
        </p:nvSpPr>
        <p:spPr>
          <a:xfrm>
            <a:off x="9792501" y="1900805"/>
            <a:ext cx="2278572"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1200"/>
              </a:spcBef>
              <a:defRPr sz="4500">
                <a:solidFill>
                  <a:srgbClr val="FFFFFF"/>
                </a:solidFill>
                <a:latin typeface="American Typewriter"/>
                <a:ea typeface="American Typewriter"/>
                <a:cs typeface="American Typewriter"/>
                <a:sym typeface="American Typewriter"/>
              </a:defRPr>
            </a:lvl1pPr>
          </a:lstStyle>
          <a:p>
            <a:r>
              <a:t>Hobbies</a:t>
            </a:r>
          </a:p>
        </p:txBody>
      </p:sp>
      <p:sp>
        <p:nvSpPr>
          <p:cNvPr id="199" name="Church/ ministry/ Christian stuff"/>
          <p:cNvSpPr txBox="1"/>
          <p:nvPr/>
        </p:nvSpPr>
        <p:spPr>
          <a:xfrm>
            <a:off x="9043244" y="3949699"/>
            <a:ext cx="3777086" cy="18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1200"/>
              </a:spcBef>
              <a:defRPr sz="4000">
                <a:solidFill>
                  <a:srgbClr val="FFFFFF"/>
                </a:solidFill>
                <a:latin typeface="American Typewriter"/>
                <a:ea typeface="American Typewriter"/>
                <a:cs typeface="American Typewriter"/>
                <a:sym typeface="American Typewriter"/>
              </a:defRPr>
            </a:lvl1pPr>
          </a:lstStyle>
          <a:p>
            <a:r>
              <a:t>Church/ ministry/ Christian stuff</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hristians who are no longer sure that God loves and accepts them in Jesus, apart from their present spiritual achievements, are subconsciously radically insecure persons, much less secure than non-Christians, because of the constant bulletins they receive from their Christian environment about the holiness of God and the righteousness they are supposed to have. Their insecurity shows itself in pride, a fierce defensive assertion of their own righteousness and defensive criticism of others. They cling desperately to legal, pharisaical righteousness, but envy, jealousy and other … sin grow out of their fundamental insecurity.” (Dynamics of Spiritual Life, pages 211-212)”"/>
          <p:cNvSpPr txBox="1">
            <a:spLocks noGrp="1"/>
          </p:cNvSpPr>
          <p:nvPr>
            <p:ph type="body" idx="1"/>
          </p:nvPr>
        </p:nvSpPr>
        <p:spPr>
          <a:xfrm>
            <a:off x="1006389" y="712802"/>
            <a:ext cx="10464801" cy="8327996"/>
          </a:xfrm>
          <a:prstGeom prst="rect">
            <a:avLst/>
          </a:prstGeom>
        </p:spPr>
        <p:txBody>
          <a:bodyPr>
            <a:normAutofit lnSpcReduction="10000"/>
          </a:bodyPr>
          <a:lstStyle>
            <a:lvl1pPr defTabSz="531622">
              <a:spcBef>
                <a:spcPts val="0"/>
              </a:spcBef>
              <a:defRPr sz="3822">
                <a:solidFill>
                  <a:srgbClr val="EEEEEE"/>
                </a:solidFill>
              </a:defRPr>
            </a:lvl1pPr>
          </a:lstStyle>
          <a:p>
            <a:r>
              <a:rPr dirty="0"/>
              <a:t>“Christians who are no longer sure that God loves and accepts them in Jesus, apart from their present spiritual achievements, are subconsciously radically insecure persons, much less secure than non-Christians, because of the constant bulletins they receive from their Christian environment about the holiness of God and the righteousness they are supposed to have. Their insecurity shows itself in pride, a fierce defensive assertion of their own righteousness and defensive criticism of others. They cling desperately to legal, pharisaical righteousness, but envy, jealousy and other … sin grow out of their fundamental insecurity.” (Dynamics of Spiritual Life, pages 211-212)”</a:t>
            </a:r>
          </a:p>
        </p:txBody>
      </p:sp>
      <p:sp>
        <p:nvSpPr>
          <p:cNvPr id="204" name="“Type a quote here.”"/>
          <p:cNvSpPr txBox="1">
            <a:spLocks noGrp="1"/>
          </p:cNvSpPr>
          <p:nvPr>
            <p:ph type="body" idx="13"/>
          </p:nvPr>
        </p:nvSpPr>
        <p:spPr>
          <a:prstGeom prst="rect">
            <a:avLst/>
          </a:prstGeom>
        </p:spPr>
        <p:txBody>
          <a:bodyPr>
            <a:normAutofit fontScale="92500" lnSpcReduction="20000"/>
          </a:bodyPr>
          <a:lstStyle/>
          <a:p>
            <a:pPr marL="0" indent="0" algn="ctr">
              <a:lnSpc>
                <a:spcPct val="120000"/>
              </a:lnSpc>
              <a:buSzTx/>
              <a:buNone/>
              <a:defRPr sz="4200" b="1" spc="-200">
                <a:latin typeface="Superclarendon"/>
                <a:ea typeface="Superclarendon"/>
                <a:cs typeface="Superclarendon"/>
                <a:sym typeface="Superclarendon"/>
              </a:defRPr>
            </a:pP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Image" descr="Image"/>
          <p:cNvPicPr>
            <a:picLocks noGrp="1" noChangeAspect="1"/>
          </p:cNvPicPr>
          <p:nvPr>
            <p:ph type="pic" idx="13"/>
          </p:nvPr>
        </p:nvPicPr>
        <p:blipFill>
          <a:blip r:embed="rId3">
            <a:extLst/>
          </a:blip>
          <a:srcRect t="8547" b="5177"/>
          <a:stretch>
            <a:fillRect/>
          </a:stretch>
        </p:blipFill>
        <p:spPr>
          <a:xfrm>
            <a:off x="2163499" y="1655427"/>
            <a:ext cx="8678083" cy="7927989"/>
          </a:xfrm>
          <a:prstGeom prst="rect">
            <a:avLst/>
          </a:prstGeom>
        </p:spPr>
      </p:pic>
      <p:sp>
        <p:nvSpPr>
          <p:cNvPr id="207" name="Family"/>
          <p:cNvSpPr txBox="1"/>
          <p:nvPr/>
        </p:nvSpPr>
        <p:spPr>
          <a:xfrm>
            <a:off x="1021213" y="5474821"/>
            <a:ext cx="2541050" cy="73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1200"/>
              </a:spcBef>
              <a:defRPr sz="4300">
                <a:solidFill>
                  <a:srgbClr val="FFFFFF"/>
                </a:solidFill>
                <a:latin typeface="American Typewriter"/>
                <a:ea typeface="American Typewriter"/>
                <a:cs typeface="American Typewriter"/>
                <a:sym typeface="American Typewriter"/>
              </a:defRPr>
            </a:lvl1pPr>
          </a:lstStyle>
          <a:p>
            <a:r>
              <a:t>Family</a:t>
            </a:r>
          </a:p>
        </p:txBody>
      </p:sp>
      <p:sp>
        <p:nvSpPr>
          <p:cNvPr id="208" name="Work (job, school, uni)"/>
          <p:cNvSpPr txBox="1"/>
          <p:nvPr/>
        </p:nvSpPr>
        <p:spPr>
          <a:xfrm>
            <a:off x="280216" y="1051492"/>
            <a:ext cx="5017314"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1200"/>
              </a:spcBef>
              <a:defRPr sz="3600">
                <a:solidFill>
                  <a:srgbClr val="FFFFFF"/>
                </a:solidFill>
                <a:latin typeface="American Typewriter"/>
                <a:ea typeface="American Typewriter"/>
                <a:cs typeface="American Typewriter"/>
                <a:sym typeface="American Typewriter"/>
              </a:defRPr>
            </a:lvl1pPr>
          </a:lstStyle>
          <a:p>
            <a:r>
              <a:t>Work (job, school, uni)</a:t>
            </a:r>
          </a:p>
        </p:txBody>
      </p:sp>
      <p:sp>
        <p:nvSpPr>
          <p:cNvPr id="209" name="Friendships and relationships"/>
          <p:cNvSpPr txBox="1"/>
          <p:nvPr/>
        </p:nvSpPr>
        <p:spPr>
          <a:xfrm>
            <a:off x="-727175" y="2708668"/>
            <a:ext cx="5143001" cy="116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1200"/>
              </a:spcBef>
              <a:defRPr sz="3600">
                <a:solidFill>
                  <a:srgbClr val="FFFFFF"/>
                </a:solidFill>
                <a:latin typeface="American Typewriter"/>
                <a:ea typeface="American Typewriter"/>
                <a:cs typeface="American Typewriter"/>
                <a:sym typeface="American Typewriter"/>
              </a:defRPr>
            </a:lvl1pPr>
          </a:lstStyle>
          <a:p>
            <a:r>
              <a:t>Friendships and relationships</a:t>
            </a:r>
          </a:p>
        </p:txBody>
      </p:sp>
      <p:sp>
        <p:nvSpPr>
          <p:cNvPr id="210" name="Financial status"/>
          <p:cNvSpPr txBox="1"/>
          <p:nvPr/>
        </p:nvSpPr>
        <p:spPr>
          <a:xfrm>
            <a:off x="5911440" y="571266"/>
            <a:ext cx="4313810" cy="73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1200"/>
              </a:spcBef>
              <a:defRPr sz="4300">
                <a:solidFill>
                  <a:srgbClr val="FFFFFF"/>
                </a:solidFill>
                <a:latin typeface="American Typewriter"/>
                <a:ea typeface="American Typewriter"/>
                <a:cs typeface="American Typewriter"/>
                <a:sym typeface="American Typewriter"/>
              </a:defRPr>
            </a:lvl1pPr>
          </a:lstStyle>
          <a:p>
            <a:r>
              <a:t>Financial status</a:t>
            </a:r>
          </a:p>
        </p:txBody>
      </p:sp>
      <p:sp>
        <p:nvSpPr>
          <p:cNvPr id="211" name="Hobbies"/>
          <p:cNvSpPr txBox="1"/>
          <p:nvPr/>
        </p:nvSpPr>
        <p:spPr>
          <a:xfrm>
            <a:off x="9792501" y="1900805"/>
            <a:ext cx="2278572"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1200"/>
              </a:spcBef>
              <a:defRPr sz="4500">
                <a:solidFill>
                  <a:srgbClr val="FFFFFF"/>
                </a:solidFill>
                <a:latin typeface="American Typewriter"/>
                <a:ea typeface="American Typewriter"/>
                <a:cs typeface="American Typewriter"/>
                <a:sym typeface="American Typewriter"/>
              </a:defRPr>
            </a:lvl1pPr>
          </a:lstStyle>
          <a:p>
            <a:r>
              <a:t>Hobbies</a:t>
            </a:r>
          </a:p>
        </p:txBody>
      </p:sp>
      <p:sp>
        <p:nvSpPr>
          <p:cNvPr id="212" name="Church/ ministry/ Christian stuff"/>
          <p:cNvSpPr txBox="1"/>
          <p:nvPr/>
        </p:nvSpPr>
        <p:spPr>
          <a:xfrm>
            <a:off x="9043244" y="3949699"/>
            <a:ext cx="3777086" cy="18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1200"/>
              </a:spcBef>
              <a:defRPr sz="4000">
                <a:solidFill>
                  <a:srgbClr val="FFFFFF"/>
                </a:solidFill>
                <a:latin typeface="American Typewriter"/>
                <a:ea typeface="American Typewriter"/>
                <a:cs typeface="American Typewriter"/>
                <a:sym typeface="American Typewriter"/>
              </a:defRPr>
            </a:lvl1pPr>
          </a:lstStyle>
          <a:p>
            <a:r>
              <a:t>Church/ ministry/ Christian stuff</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But the fruit of the Spirit is love, joy, peace, patience, kindness, goodness, faithfulness,  gentleness, self-control; against such things there is no law."/>
          <p:cNvSpPr txBox="1"/>
          <p:nvPr/>
        </p:nvSpPr>
        <p:spPr>
          <a:xfrm>
            <a:off x="921858" y="795408"/>
            <a:ext cx="10757040" cy="751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1200"/>
              </a:spcBef>
              <a:defRPr sz="3600">
                <a:solidFill>
                  <a:srgbClr val="222222"/>
                </a:solidFill>
                <a:latin typeface="Helvetica Neue Bold Condensed"/>
                <a:ea typeface="Helvetica Neue Bold Condensed"/>
                <a:cs typeface="Helvetica Neue Bold Condensed"/>
                <a:sym typeface="Helvetica Neue Bold Condensed"/>
              </a:defRPr>
            </a:pPr>
            <a:r>
              <a:rPr sz="7100" b="1">
                <a:solidFill>
                  <a:srgbClr val="FFFFFF"/>
                </a:solidFill>
                <a:latin typeface="American Typewriter"/>
                <a:ea typeface="American Typewriter"/>
                <a:cs typeface="American Typewriter"/>
                <a:sym typeface="American Typewriter"/>
              </a:rPr>
              <a:t> </a:t>
            </a:r>
            <a:r>
              <a:rPr sz="7100">
                <a:solidFill>
                  <a:srgbClr val="FFFFFF"/>
                </a:solidFill>
                <a:latin typeface="American Typewriter"/>
                <a:ea typeface="American Typewriter"/>
                <a:cs typeface="American Typewriter"/>
                <a:sym typeface="American Typewriter"/>
              </a:rPr>
              <a:t>But the fruit of the Spirit is love, joy, peace, patience, kindness, goodness, faithfulness, </a:t>
            </a:r>
            <a:r>
              <a:rPr sz="7100" b="1">
                <a:solidFill>
                  <a:srgbClr val="FFFFFF"/>
                </a:solidFill>
                <a:latin typeface="American Typewriter"/>
                <a:ea typeface="American Typewriter"/>
                <a:cs typeface="American Typewriter"/>
                <a:sym typeface="American Typewriter"/>
              </a:rPr>
              <a:t> </a:t>
            </a:r>
            <a:r>
              <a:rPr sz="7100">
                <a:solidFill>
                  <a:srgbClr val="FFFFFF"/>
                </a:solidFill>
                <a:latin typeface="American Typewriter"/>
                <a:ea typeface="American Typewriter"/>
                <a:cs typeface="American Typewriter"/>
                <a:sym typeface="American Typewriter"/>
              </a:rPr>
              <a:t>gentleness, self-control; against such things there is no law.</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Image" descr="Image"/>
          <p:cNvPicPr>
            <a:picLocks noGrp="1" noChangeAspect="1"/>
          </p:cNvPicPr>
          <p:nvPr>
            <p:ph type="pic" idx="13"/>
          </p:nvPr>
        </p:nvPicPr>
        <p:blipFill>
          <a:blip r:embed="rId3">
            <a:extLst/>
          </a:blip>
          <a:srcRect t="8547" b="5177"/>
          <a:stretch>
            <a:fillRect/>
          </a:stretch>
        </p:blipFill>
        <p:spPr>
          <a:xfrm>
            <a:off x="2163499" y="1655427"/>
            <a:ext cx="8678083" cy="7927989"/>
          </a:xfrm>
          <a:prstGeom prst="rect">
            <a:avLst/>
          </a:prstGeom>
        </p:spPr>
      </p:pic>
      <p:sp>
        <p:nvSpPr>
          <p:cNvPr id="219" name="Family"/>
          <p:cNvSpPr txBox="1"/>
          <p:nvPr/>
        </p:nvSpPr>
        <p:spPr>
          <a:xfrm>
            <a:off x="1021213" y="5474821"/>
            <a:ext cx="2541050" cy="73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1200"/>
              </a:spcBef>
              <a:defRPr sz="4300">
                <a:solidFill>
                  <a:srgbClr val="FFFFFF"/>
                </a:solidFill>
                <a:latin typeface="American Typewriter"/>
                <a:ea typeface="American Typewriter"/>
                <a:cs typeface="American Typewriter"/>
                <a:sym typeface="American Typewriter"/>
              </a:defRPr>
            </a:lvl1pPr>
          </a:lstStyle>
          <a:p>
            <a:r>
              <a:t>Family</a:t>
            </a:r>
          </a:p>
        </p:txBody>
      </p:sp>
      <p:sp>
        <p:nvSpPr>
          <p:cNvPr id="220" name="Work (job, school, uni)"/>
          <p:cNvSpPr txBox="1"/>
          <p:nvPr/>
        </p:nvSpPr>
        <p:spPr>
          <a:xfrm>
            <a:off x="280216" y="1051492"/>
            <a:ext cx="5017314"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1200"/>
              </a:spcBef>
              <a:defRPr sz="3600">
                <a:solidFill>
                  <a:srgbClr val="FFFFFF"/>
                </a:solidFill>
                <a:latin typeface="American Typewriter"/>
                <a:ea typeface="American Typewriter"/>
                <a:cs typeface="American Typewriter"/>
                <a:sym typeface="American Typewriter"/>
              </a:defRPr>
            </a:lvl1pPr>
          </a:lstStyle>
          <a:p>
            <a:r>
              <a:t>Work (job, school, uni)</a:t>
            </a:r>
          </a:p>
        </p:txBody>
      </p:sp>
      <p:sp>
        <p:nvSpPr>
          <p:cNvPr id="221" name="Friendships and relationships"/>
          <p:cNvSpPr txBox="1"/>
          <p:nvPr/>
        </p:nvSpPr>
        <p:spPr>
          <a:xfrm>
            <a:off x="-727175" y="2708668"/>
            <a:ext cx="5143001" cy="116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1200"/>
              </a:spcBef>
              <a:defRPr sz="3600">
                <a:solidFill>
                  <a:srgbClr val="FFFFFF"/>
                </a:solidFill>
                <a:latin typeface="American Typewriter"/>
                <a:ea typeface="American Typewriter"/>
                <a:cs typeface="American Typewriter"/>
                <a:sym typeface="American Typewriter"/>
              </a:defRPr>
            </a:lvl1pPr>
          </a:lstStyle>
          <a:p>
            <a:r>
              <a:t>Friendships and relationships</a:t>
            </a:r>
          </a:p>
        </p:txBody>
      </p:sp>
      <p:sp>
        <p:nvSpPr>
          <p:cNvPr id="222" name="Financial status"/>
          <p:cNvSpPr txBox="1"/>
          <p:nvPr/>
        </p:nvSpPr>
        <p:spPr>
          <a:xfrm>
            <a:off x="5911440" y="571266"/>
            <a:ext cx="4313810" cy="73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1200"/>
              </a:spcBef>
              <a:defRPr sz="4300">
                <a:solidFill>
                  <a:srgbClr val="FFFFFF"/>
                </a:solidFill>
                <a:latin typeface="American Typewriter"/>
                <a:ea typeface="American Typewriter"/>
                <a:cs typeface="American Typewriter"/>
                <a:sym typeface="American Typewriter"/>
              </a:defRPr>
            </a:lvl1pPr>
          </a:lstStyle>
          <a:p>
            <a:r>
              <a:t>Financial status</a:t>
            </a:r>
          </a:p>
        </p:txBody>
      </p:sp>
      <p:sp>
        <p:nvSpPr>
          <p:cNvPr id="223" name="Hobbies"/>
          <p:cNvSpPr txBox="1"/>
          <p:nvPr/>
        </p:nvSpPr>
        <p:spPr>
          <a:xfrm>
            <a:off x="9792501" y="1900805"/>
            <a:ext cx="2278572"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spcBef>
                <a:spcPts val="1200"/>
              </a:spcBef>
              <a:defRPr sz="4500">
                <a:solidFill>
                  <a:srgbClr val="FFFFFF"/>
                </a:solidFill>
                <a:latin typeface="American Typewriter"/>
                <a:ea typeface="American Typewriter"/>
                <a:cs typeface="American Typewriter"/>
                <a:sym typeface="American Typewriter"/>
              </a:defRPr>
            </a:lvl1pPr>
          </a:lstStyle>
          <a:p>
            <a:r>
              <a:t>Hobbies</a:t>
            </a:r>
          </a:p>
        </p:txBody>
      </p:sp>
      <p:sp>
        <p:nvSpPr>
          <p:cNvPr id="224" name="Church/ ministry/ Christian stuff"/>
          <p:cNvSpPr txBox="1"/>
          <p:nvPr/>
        </p:nvSpPr>
        <p:spPr>
          <a:xfrm>
            <a:off x="9043244" y="3949699"/>
            <a:ext cx="3777086" cy="18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1200"/>
              </a:spcBef>
              <a:defRPr sz="4000">
                <a:solidFill>
                  <a:srgbClr val="FFFFFF"/>
                </a:solidFill>
                <a:latin typeface="American Typewriter"/>
                <a:ea typeface="American Typewriter"/>
                <a:cs typeface="American Typewriter"/>
                <a:sym typeface="American Typewriter"/>
              </a:defRPr>
            </a:lvl1pPr>
          </a:lstStyle>
          <a:p>
            <a:r>
              <a:t>Church/ ministry/ Christian stuff</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Image" descr="Image"/>
          <p:cNvPicPr>
            <a:picLocks noGrp="1" noChangeAspect="1"/>
          </p:cNvPicPr>
          <p:nvPr>
            <p:ph type="pic" idx="13"/>
          </p:nvPr>
        </p:nvPicPr>
        <p:blipFill>
          <a:blip r:embed="rId3">
            <a:extLst/>
          </a:blip>
          <a:srcRect l="15684" r="15684"/>
          <a:stretch>
            <a:fillRect/>
          </a:stretch>
        </p:blipFill>
        <p:spPr>
          <a:prstGeom prst="rect">
            <a:avLst/>
          </a:prstGeom>
        </p:spPr>
      </p:pic>
      <p:sp>
        <p:nvSpPr>
          <p:cNvPr id="229" name="How?"/>
          <p:cNvSpPr txBox="1">
            <a:spLocks noGrp="1"/>
          </p:cNvSpPr>
          <p:nvPr>
            <p:ph type="title"/>
          </p:nvPr>
        </p:nvSpPr>
        <p:spPr>
          <a:prstGeom prst="rect">
            <a:avLst/>
          </a:prstGeom>
        </p:spPr>
        <p:txBody>
          <a:bodyPr/>
          <a:lstStyle/>
          <a:p>
            <a:r>
              <a:t>How?</a:t>
            </a:r>
          </a:p>
        </p:txBody>
      </p:sp>
      <p:sp>
        <p:nvSpPr>
          <p:cNvPr id="230" name="- Read the bible…"/>
          <p:cNvSpPr txBox="1">
            <a:spLocks noGrp="1"/>
          </p:cNvSpPr>
          <p:nvPr>
            <p:ph type="body" sz="quarter" idx="1"/>
          </p:nvPr>
        </p:nvSpPr>
        <p:spPr>
          <a:prstGeom prst="rect">
            <a:avLst/>
          </a:prstGeom>
        </p:spPr>
        <p:txBody>
          <a:bodyPr>
            <a:normAutofit fontScale="92500"/>
          </a:bodyPr>
          <a:lstStyle/>
          <a:p>
            <a:pPr defTabSz="531622">
              <a:defRPr sz="3276"/>
            </a:pPr>
            <a:r>
              <a:t>- Read the bible</a:t>
            </a:r>
          </a:p>
          <a:p>
            <a:pPr defTabSz="531622">
              <a:defRPr sz="3276"/>
            </a:pPr>
            <a:endParaRPr/>
          </a:p>
          <a:p>
            <a:pPr defTabSz="531622">
              <a:defRPr sz="3276"/>
            </a:pPr>
            <a:r>
              <a:t>- Spend time with Gods people</a:t>
            </a:r>
          </a:p>
          <a:p>
            <a:pPr defTabSz="531622">
              <a:defRPr sz="3276"/>
            </a:pPr>
            <a:endParaRPr/>
          </a:p>
          <a:p>
            <a:pPr defTabSz="531622">
              <a:defRPr sz="3276"/>
            </a:pPr>
            <a:r>
              <a:t>-Be vulnerable and accountable</a:t>
            </a:r>
          </a:p>
          <a:p>
            <a:pPr defTabSz="531622">
              <a:defRPr sz="3276"/>
            </a:pPr>
            <a:endParaRPr/>
          </a:p>
          <a:p>
            <a:pPr defTabSz="531622">
              <a:defRPr sz="3276"/>
            </a:pPr>
            <a:r>
              <a:t>- Be intentional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Who are we going to be?"/>
          <p:cNvSpPr txBox="1">
            <a:spLocks noGrp="1"/>
          </p:cNvSpPr>
          <p:nvPr>
            <p:ph type="title"/>
          </p:nvPr>
        </p:nvSpPr>
        <p:spPr>
          <a:xfrm>
            <a:off x="1270000" y="371160"/>
            <a:ext cx="10464800" cy="2730501"/>
          </a:xfrm>
          <a:prstGeom prst="rect">
            <a:avLst/>
          </a:prstGeom>
        </p:spPr>
        <p:txBody>
          <a:bodyPr/>
          <a:lstStyle>
            <a:lvl1pPr>
              <a:defRPr u="sng">
                <a:latin typeface="American Typewriter"/>
                <a:ea typeface="American Typewriter"/>
                <a:cs typeface="American Typewriter"/>
                <a:sym typeface="American Typewriter"/>
              </a:defRPr>
            </a:lvl1pPr>
          </a:lstStyle>
          <a:p>
            <a:r>
              <a:t>Who are we going to be?</a:t>
            </a:r>
          </a:p>
        </p:txBody>
      </p:sp>
      <p:sp>
        <p:nvSpPr>
          <p:cNvPr id="235" name="Slave to the World…"/>
          <p:cNvSpPr txBox="1"/>
          <p:nvPr/>
        </p:nvSpPr>
        <p:spPr>
          <a:xfrm>
            <a:off x="1107144" y="3047771"/>
            <a:ext cx="10790512" cy="441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91552" indent="-591552">
              <a:buSzPct val="100000"/>
              <a:buChar char="•"/>
              <a:defRPr sz="5900">
                <a:solidFill>
                  <a:srgbClr val="FFFFFF"/>
                </a:solidFill>
                <a:latin typeface="American Typewriter"/>
                <a:ea typeface="American Typewriter"/>
                <a:cs typeface="American Typewriter"/>
                <a:sym typeface="American Typewriter"/>
              </a:defRPr>
            </a:pPr>
            <a:r>
              <a:t>Slave to the World</a:t>
            </a:r>
          </a:p>
          <a:p>
            <a:pPr>
              <a:defRPr sz="5900">
                <a:solidFill>
                  <a:srgbClr val="FFFFFF"/>
                </a:solidFill>
                <a:latin typeface="American Typewriter"/>
                <a:ea typeface="American Typewriter"/>
                <a:cs typeface="American Typewriter"/>
                <a:sym typeface="American Typewriter"/>
              </a:defRPr>
            </a:pPr>
            <a:endParaRPr/>
          </a:p>
          <a:p>
            <a:pPr marL="591552" indent="-591552">
              <a:buSzPct val="100000"/>
              <a:buChar char="•"/>
              <a:defRPr sz="5900">
                <a:solidFill>
                  <a:srgbClr val="FFFFFF"/>
                </a:solidFill>
                <a:latin typeface="American Typewriter"/>
                <a:ea typeface="American Typewriter"/>
                <a:cs typeface="American Typewriter"/>
                <a:sym typeface="American Typewriter"/>
              </a:defRPr>
            </a:pPr>
            <a:r>
              <a:t>Slave to Religion</a:t>
            </a:r>
          </a:p>
          <a:p>
            <a:pPr>
              <a:defRPr sz="5900">
                <a:solidFill>
                  <a:srgbClr val="FFFFFF"/>
                </a:solidFill>
                <a:latin typeface="American Typewriter"/>
                <a:ea typeface="American Typewriter"/>
                <a:cs typeface="American Typewriter"/>
                <a:sym typeface="American Typewriter"/>
              </a:defRPr>
            </a:pPr>
            <a:endParaRPr/>
          </a:p>
          <a:p>
            <a:pPr marL="591552" indent="-591552">
              <a:buSzPct val="100000"/>
              <a:buChar char="•"/>
              <a:defRPr sz="5900">
                <a:solidFill>
                  <a:srgbClr val="FFFFFF"/>
                </a:solidFill>
                <a:latin typeface="American Typewriter"/>
                <a:ea typeface="American Typewriter"/>
                <a:cs typeface="American Typewriter"/>
                <a:sym typeface="American Typewriter"/>
              </a:defRPr>
            </a:pPr>
            <a:r>
              <a:t>Child of God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Screen Shot 2018-06-28 at 09.43.52.png" descr="Screen Shot 2018-06-28 at 09.43.52.png"/>
          <p:cNvPicPr>
            <a:picLocks noGrp="1" noChangeAspect="1"/>
          </p:cNvPicPr>
          <p:nvPr>
            <p:ph type="pic" idx="13"/>
          </p:nvPr>
        </p:nvPicPr>
        <p:blipFill>
          <a:blip r:embed="rId2">
            <a:extLst/>
          </a:blip>
          <a:stretch>
            <a:fillRect/>
          </a:stretch>
        </p:blipFill>
        <p:spPr>
          <a:xfrm>
            <a:off x="1149350" y="3348702"/>
            <a:ext cx="5524500" cy="5372102"/>
          </a:xfrm>
          <a:prstGeom prst="rect">
            <a:avLst/>
          </a:prstGeom>
        </p:spPr>
      </p:pic>
      <p:sp>
        <p:nvSpPr>
          <p:cNvPr id="152" name="Gobaith Môn"/>
          <p:cNvSpPr txBox="1">
            <a:spLocks noGrp="1"/>
          </p:cNvSpPr>
          <p:nvPr>
            <p:ph type="title"/>
          </p:nvPr>
        </p:nvSpPr>
        <p:spPr>
          <a:xfrm>
            <a:off x="1270000" y="1346200"/>
            <a:ext cx="10464800" cy="1905000"/>
          </a:xfrm>
          <a:prstGeom prst="rect">
            <a:avLst/>
          </a:prstGeom>
        </p:spPr>
        <p:txBody>
          <a:bodyPr/>
          <a:lstStyle>
            <a:lvl1pPr>
              <a:defRPr sz="9700" b="0" spc="-199">
                <a:latin typeface="American Typewriter"/>
                <a:ea typeface="American Typewriter"/>
                <a:cs typeface="American Typewriter"/>
                <a:sym typeface="American Typewriter"/>
              </a:defRPr>
            </a:lvl1pPr>
          </a:lstStyle>
          <a:p>
            <a:r>
              <a:t>Gobaith Môn</a:t>
            </a:r>
          </a:p>
        </p:txBody>
      </p:sp>
      <p:sp>
        <p:nvSpPr>
          <p:cNvPr id="153" name="Gobaith Môn aims to bring together Christians from all denominations to bring Hope to the youth of the Island by encouraging and developing youth work in schools, churches and communities."/>
          <p:cNvSpPr txBox="1">
            <a:spLocks noGrp="1"/>
          </p:cNvSpPr>
          <p:nvPr>
            <p:ph type="body" sz="half" idx="1"/>
          </p:nvPr>
        </p:nvSpPr>
        <p:spPr>
          <a:prstGeom prst="rect">
            <a:avLst/>
          </a:prstGeom>
        </p:spPr>
        <p:txBody>
          <a:bodyPr/>
          <a:lstStyle>
            <a:lvl1pPr marL="0" indent="0" defTabSz="578358">
              <a:spcBef>
                <a:spcPts val="4100"/>
              </a:spcBef>
              <a:buSzTx/>
              <a:buNone/>
              <a:defRPr sz="3300">
                <a:latin typeface="American Typewriter"/>
                <a:ea typeface="American Typewriter"/>
                <a:cs typeface="American Typewriter"/>
                <a:sym typeface="American Typewriter"/>
              </a:defRPr>
            </a:lvl1pPr>
          </a:lstStyle>
          <a:p>
            <a:r>
              <a:t>Gobaith Môn aims to bring together Christians from all denominations to bring Hope to the youth of the Island by encouraging and developing youth work in schools, churches and communities.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Screen Shot 2018-06-29 at 11.15.31.png" descr="Screen Shot 2018-06-29 at 11.15.31.png"/>
          <p:cNvPicPr>
            <a:picLocks noChangeAspect="1"/>
          </p:cNvPicPr>
          <p:nvPr/>
        </p:nvPicPr>
        <p:blipFill>
          <a:blip r:embed="rId3">
            <a:extLst/>
          </a:blip>
          <a:stretch>
            <a:fillRect/>
          </a:stretch>
        </p:blipFill>
        <p:spPr>
          <a:xfrm>
            <a:off x="2824448" y="1141368"/>
            <a:ext cx="7662459" cy="685852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1229994_946461188714099_565989397314119457_n.jpg" descr="1229994_946461188714099_565989397314119457_n.jpg"/>
          <p:cNvPicPr>
            <a:picLocks noChangeAspect="1"/>
          </p:cNvPicPr>
          <p:nvPr/>
        </p:nvPicPr>
        <p:blipFill>
          <a:blip r:embed="rId3">
            <a:extLst/>
          </a:blip>
          <a:stretch>
            <a:fillRect/>
          </a:stretch>
        </p:blipFill>
        <p:spPr>
          <a:xfrm>
            <a:off x="406400" y="304800"/>
            <a:ext cx="12192000" cy="91440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enralltWelcome.jpg" descr="PenralltWelcome.jpg"/>
          <p:cNvPicPr>
            <a:picLocks noChangeAspect="1"/>
          </p:cNvPicPr>
          <p:nvPr/>
        </p:nvPicPr>
        <p:blipFill>
          <a:blip r:embed="rId3">
            <a:extLst/>
          </a:blip>
          <a:stretch>
            <a:fillRect/>
          </a:stretch>
        </p:blipFill>
        <p:spPr>
          <a:xfrm>
            <a:off x="2944436" y="548541"/>
            <a:ext cx="7278091" cy="865651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3 26…for in Christ Jesus you are all sons of God, through faith.   For as many of you as were baptized into Christ have put on Christ."/>
          <p:cNvSpPr txBox="1"/>
          <p:nvPr/>
        </p:nvSpPr>
        <p:spPr>
          <a:xfrm>
            <a:off x="857764" y="1800048"/>
            <a:ext cx="11289272" cy="5672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7300">
                <a:solidFill>
                  <a:srgbClr val="EEEEEE"/>
                </a:solidFill>
                <a:latin typeface="Helvetica Neue Bold Condensed"/>
                <a:ea typeface="Helvetica Neue Bold Condensed"/>
                <a:cs typeface="Helvetica Neue Bold Condensed"/>
                <a:sym typeface="Helvetica Neue Bold Condensed"/>
              </a:defRPr>
            </a:pPr>
            <a:r>
              <a:t>3</a:t>
            </a:r>
            <a:r>
              <a:rPr b="1">
                <a:latin typeface="Arial"/>
                <a:ea typeface="Arial"/>
                <a:cs typeface="Arial"/>
                <a:sym typeface="Arial"/>
              </a:rPr>
              <a:t> 26…</a:t>
            </a:r>
            <a:r>
              <a:t>for in Christ Jesus you are all sons of God, through faith.  </a:t>
            </a:r>
            <a:r>
              <a:rPr b="1">
                <a:latin typeface="Arial"/>
                <a:ea typeface="Arial"/>
                <a:cs typeface="Arial"/>
                <a:sym typeface="Arial"/>
              </a:rPr>
              <a:t> </a:t>
            </a:r>
            <a:r>
              <a:t>For as many of you as were baptized into Christ have put on Christ.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here is neither Jew nor Greek, there is neither slave nor free, there is no male and female, for you are all one in Christ Jesus.  And if you are Christ's, then you are Abraham's offspring, heirs according to promise."/>
          <p:cNvSpPr txBox="1">
            <a:spLocks noGrp="1"/>
          </p:cNvSpPr>
          <p:nvPr>
            <p:ph type="body" idx="1"/>
          </p:nvPr>
        </p:nvSpPr>
        <p:spPr>
          <a:xfrm>
            <a:off x="1269999" y="1398680"/>
            <a:ext cx="10464801" cy="8530813"/>
          </a:xfrm>
          <a:prstGeom prst="rect">
            <a:avLst/>
          </a:prstGeom>
        </p:spPr>
        <p:txBody>
          <a:bodyPr/>
          <a:lstStyle/>
          <a:p>
            <a:pPr>
              <a:spcBef>
                <a:spcPts val="0"/>
              </a:spcBef>
              <a:defRPr sz="5700">
                <a:solidFill>
                  <a:srgbClr val="EEEEEE"/>
                </a:solidFill>
              </a:defRPr>
            </a:pPr>
            <a:r>
              <a:rPr b="1">
                <a:latin typeface="Arial"/>
                <a:ea typeface="Arial"/>
                <a:cs typeface="Arial"/>
                <a:sym typeface="Arial"/>
              </a:rPr>
              <a:t> </a:t>
            </a:r>
            <a:r>
              <a:t>There is neither Jew nor Greek, there is neither slave nor free, there is no male and female, for you are all one in Christ Jesus. </a:t>
            </a:r>
            <a:r>
              <a:rPr b="1">
                <a:latin typeface="Arial"/>
                <a:ea typeface="Arial"/>
                <a:cs typeface="Arial"/>
                <a:sym typeface="Arial"/>
              </a:rPr>
              <a:t> </a:t>
            </a:r>
            <a:r>
              <a:t>And if you are Christ's, then you are Abraham's offspring, heirs according to promise.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4 I mean that the heir, as long as he is a child, is no different from a slave, though he is the owner of everything,  but he is under guardians and managers until the date set by his father.  In the same way we also, when we were children, were enslaved to the elementary principles of the world."/>
          <p:cNvSpPr txBox="1"/>
          <p:nvPr/>
        </p:nvSpPr>
        <p:spPr>
          <a:xfrm>
            <a:off x="1057235" y="830514"/>
            <a:ext cx="11236052" cy="80925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5700">
                <a:solidFill>
                  <a:srgbClr val="EEEEEE"/>
                </a:solidFill>
                <a:latin typeface="Helvetica Neue Bold Condensed"/>
                <a:ea typeface="Helvetica Neue Bold Condensed"/>
                <a:cs typeface="Helvetica Neue Bold Condensed"/>
                <a:sym typeface="Helvetica Neue Bold Condensed"/>
              </a:defRPr>
            </a:pPr>
            <a:r>
              <a:rPr b="1" dirty="0">
                <a:latin typeface="Arial"/>
                <a:ea typeface="Arial"/>
                <a:cs typeface="Arial"/>
                <a:sym typeface="Arial"/>
              </a:rPr>
              <a:t>4 </a:t>
            </a:r>
            <a:r>
              <a:rPr dirty="0"/>
              <a:t>I mean that the heir, as long as he is a child, is no different from a slave, though he is the owner of everything, </a:t>
            </a:r>
            <a:r>
              <a:rPr b="1" dirty="0">
                <a:latin typeface="Arial"/>
                <a:ea typeface="Arial"/>
                <a:cs typeface="Arial"/>
                <a:sym typeface="Arial"/>
              </a:rPr>
              <a:t> </a:t>
            </a:r>
            <a:r>
              <a:rPr dirty="0"/>
              <a:t>but he is under guardians and managers until the date set by his father. </a:t>
            </a:r>
            <a:r>
              <a:rPr b="1" dirty="0">
                <a:latin typeface="Arial"/>
                <a:ea typeface="Arial"/>
                <a:cs typeface="Arial"/>
                <a:sym typeface="Arial"/>
              </a:rPr>
              <a:t> </a:t>
            </a:r>
            <a:r>
              <a:rPr dirty="0"/>
              <a:t>In the same way we also, when we were children, were enslaved to the elementary principles of the world.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But when the fullness of time had come, God sent forth his Son, born of woman, born under the law,  to redeem those who were under the law, so that we might receive adoption as sons.  And because you are sons, God has sent the Spirit of his Son into our hearts, crying, “Abba! Father!”"/>
          <p:cNvSpPr txBox="1"/>
          <p:nvPr/>
        </p:nvSpPr>
        <p:spPr>
          <a:xfrm>
            <a:off x="1195389" y="907053"/>
            <a:ext cx="10614023" cy="7581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5800">
                <a:solidFill>
                  <a:srgbClr val="EEEEEE"/>
                </a:solidFill>
                <a:latin typeface="Helvetica Neue Bold Condensed"/>
                <a:ea typeface="Helvetica Neue Bold Condensed"/>
                <a:cs typeface="Helvetica Neue Bold Condensed"/>
                <a:sym typeface="Helvetica Neue Bold Condensed"/>
              </a:defRPr>
            </a:pPr>
            <a:r>
              <a:rPr sz="5400" dirty="0"/>
              <a:t>But when the fullness of time had come, God sent forth his Son, born of woman, born under the law, </a:t>
            </a:r>
            <a:r>
              <a:rPr sz="5400" b="1" dirty="0">
                <a:latin typeface="Arial"/>
                <a:ea typeface="Arial"/>
                <a:cs typeface="Arial"/>
                <a:sym typeface="Arial"/>
              </a:rPr>
              <a:t> </a:t>
            </a:r>
            <a:r>
              <a:rPr sz="5400" dirty="0"/>
              <a:t>to redeem those who were under the law, so that we might receive adoption as sons. </a:t>
            </a:r>
            <a:r>
              <a:rPr sz="5400" b="1" dirty="0">
                <a:latin typeface="Arial"/>
                <a:ea typeface="Arial"/>
                <a:cs typeface="Arial"/>
                <a:sym typeface="Arial"/>
              </a:rPr>
              <a:t> </a:t>
            </a:r>
            <a:r>
              <a:rPr sz="5400" dirty="0"/>
              <a:t>And because you are sons, God has sent the Spirit of his Son into our hearts, crying, “Abba! Father!”</a:t>
            </a:r>
          </a:p>
        </p:txBody>
      </p:sp>
    </p:spTree>
  </p:cSld>
  <p:clrMapOvr>
    <a:masterClrMapping/>
  </p:clrMapOvr>
  <p:transition spd="med"/>
</p:sld>
</file>

<file path=ppt/theme/theme1.xml><?xml version="1.0" encoding="utf-8"?>
<a:theme xmlns:a="http://schemas.openxmlformats.org/drawingml/2006/main" name="New_Template6">
  <a:themeElements>
    <a:clrScheme name="New_Template6">
      <a:dk1>
        <a:srgbClr val="000000"/>
      </a:dk1>
      <a:lt1>
        <a:srgbClr val="FFFFFF"/>
      </a:lt1>
      <a:dk2>
        <a:srgbClr val="A7A7A7"/>
      </a:dk2>
      <a:lt2>
        <a:srgbClr val="535353"/>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Helvetica"/>
        <a:ea typeface="Helvetica"/>
        <a:cs typeface="Helvetica"/>
      </a:majorFont>
      <a:minorFont>
        <a:latin typeface="Helvetica Neue"/>
        <a:ea typeface="Helvetica Neue"/>
        <a:cs typeface="Helvetica Neue"/>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EEE"/>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A7A7A7"/>
      </a:dk2>
      <a:lt2>
        <a:srgbClr val="535353"/>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Helvetica"/>
        <a:ea typeface="Helvetica"/>
        <a:cs typeface="Helvetica"/>
      </a:majorFont>
      <a:minorFont>
        <a:latin typeface="Helvetica Neue"/>
        <a:ea typeface="Helvetica Neue"/>
        <a:cs typeface="Helvetica Neue"/>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EEE"/>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Superclarendon"/>
            <a:ea typeface="Superclarendon"/>
            <a:cs typeface="Superclarendon"/>
            <a:sym typeface="Superclarendo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1872</Words>
  <Application>Microsoft Office PowerPoint</Application>
  <PresentationFormat>Custom</PresentationFormat>
  <Paragraphs>147</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New_Template6</vt:lpstr>
      <vt:lpstr>Child of God</vt:lpstr>
      <vt:lpstr>Gobaith Môn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vt:lpstr>
      <vt:lpstr>Who are we going to be?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of God</dc:title>
  <dc:creator>Magnus</dc:creator>
  <cp:lastModifiedBy>office@penrallt.org</cp:lastModifiedBy>
  <cp:revision>2</cp:revision>
  <dcterms:modified xsi:type="dcterms:W3CDTF">2018-09-11T14:39:52Z</dcterms:modified>
</cp:coreProperties>
</file>