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8" d="100"/>
          <a:sy n="78" d="100"/>
        </p:scale>
        <p:origin x="-114"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81AC3069-612D-4410-8A0B-1F7D3A9D9D71}" type="datetimeFigureOut">
              <a:rPr lang="en-GB"/>
              <a:pPr>
                <a:defRPr/>
              </a:pPr>
              <a:t>10/04/2018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D05D95A-5C18-4AA9-9A12-532369D2CD16}" type="slidenum">
              <a:rPr lang="en-GB" altLang="en-US"/>
              <a:pPr/>
              <a:t>‹#›</a:t>
            </a:fld>
            <a:endParaRPr lang="en-GB" altLang="en-US"/>
          </a:p>
        </p:txBody>
      </p:sp>
    </p:spTree>
    <p:extLst>
      <p:ext uri="{BB962C8B-B14F-4D97-AF65-F5344CB8AC3E}">
        <p14:creationId xmlns:p14="http://schemas.microsoft.com/office/powerpoint/2010/main" val="42018477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5CBACB3-EB79-4706-B21C-5045C4EA505F}" type="datetimeFigureOut">
              <a:rPr lang="en-GB"/>
              <a:pPr>
                <a:defRPr/>
              </a:pPr>
              <a:t>10/04/2018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42994A3-AB6F-473E-BA33-08545C08A188}" type="slidenum">
              <a:rPr lang="en-GB" altLang="en-US"/>
              <a:pPr/>
              <a:t>‹#›</a:t>
            </a:fld>
            <a:endParaRPr lang="en-GB" altLang="en-US"/>
          </a:p>
        </p:txBody>
      </p:sp>
    </p:spTree>
    <p:extLst>
      <p:ext uri="{BB962C8B-B14F-4D97-AF65-F5344CB8AC3E}">
        <p14:creationId xmlns:p14="http://schemas.microsoft.com/office/powerpoint/2010/main" val="230480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D9200A7-E4B5-4CEB-8592-4E0F2F6FE417}" type="datetimeFigureOut">
              <a:rPr lang="en-GB"/>
              <a:pPr>
                <a:defRPr/>
              </a:pPr>
              <a:t>10/04/2018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438E72C-89BE-485E-988C-BDB2E6860DAD}" type="slidenum">
              <a:rPr lang="en-GB" altLang="en-US"/>
              <a:pPr/>
              <a:t>‹#›</a:t>
            </a:fld>
            <a:endParaRPr lang="en-GB" altLang="en-US"/>
          </a:p>
        </p:txBody>
      </p:sp>
    </p:spTree>
    <p:extLst>
      <p:ext uri="{BB962C8B-B14F-4D97-AF65-F5344CB8AC3E}">
        <p14:creationId xmlns:p14="http://schemas.microsoft.com/office/powerpoint/2010/main" val="111426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E1DED8F-C4D9-4320-AE5B-FE15B18A1C88}" type="datetimeFigureOut">
              <a:rPr lang="en-GB"/>
              <a:pPr>
                <a:defRPr/>
              </a:pPr>
              <a:t>10/04/2018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FFC06A8A-8D16-4BCC-A351-0672A7CFE1C6}" type="slidenum">
              <a:rPr lang="en-GB" altLang="en-US"/>
              <a:pPr/>
              <a:t>‹#›</a:t>
            </a:fld>
            <a:endParaRPr lang="en-GB" altLang="en-US"/>
          </a:p>
        </p:txBody>
      </p:sp>
    </p:spTree>
    <p:extLst>
      <p:ext uri="{BB962C8B-B14F-4D97-AF65-F5344CB8AC3E}">
        <p14:creationId xmlns:p14="http://schemas.microsoft.com/office/powerpoint/2010/main" val="25190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E82BF18-20B1-4017-B822-EF6D04A9AC7D}" type="datetimeFigureOut">
              <a:rPr lang="en-GB"/>
              <a:pPr>
                <a:defRPr/>
              </a:pPr>
              <a:t>10/04/2018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100191B4-BFAF-4A63-93E3-523CB43A02F5}" type="slidenum">
              <a:rPr lang="en-GB" altLang="en-US"/>
              <a:pPr/>
              <a:t>‹#›</a:t>
            </a:fld>
            <a:endParaRPr lang="en-GB" altLang="en-US"/>
          </a:p>
        </p:txBody>
      </p:sp>
    </p:spTree>
    <p:extLst>
      <p:ext uri="{BB962C8B-B14F-4D97-AF65-F5344CB8AC3E}">
        <p14:creationId xmlns:p14="http://schemas.microsoft.com/office/powerpoint/2010/main" val="369877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D35CFF-63B8-4C22-AC6A-CE7AE762A5A6}" type="datetimeFigureOut">
              <a:rPr lang="en-GB"/>
              <a:pPr>
                <a:defRPr/>
              </a:pPr>
              <a:t>10/04/2018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075F4F1D-EBA9-4081-87C8-7C08C9192684}" type="slidenum">
              <a:rPr lang="en-GB" altLang="en-US"/>
              <a:pPr/>
              <a:t>‹#›</a:t>
            </a:fld>
            <a:endParaRPr lang="en-GB" altLang="en-US"/>
          </a:p>
        </p:txBody>
      </p:sp>
    </p:spTree>
    <p:extLst>
      <p:ext uri="{BB962C8B-B14F-4D97-AF65-F5344CB8AC3E}">
        <p14:creationId xmlns:p14="http://schemas.microsoft.com/office/powerpoint/2010/main" val="369307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A7190A3-2C86-404C-AA73-E9C819A1D3B8}" type="datetimeFigureOut">
              <a:rPr lang="en-GB"/>
              <a:pPr>
                <a:defRPr/>
              </a:pPr>
              <a:t>10/04/2018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BAE38BA-B13C-4058-A299-423627819A85}" type="slidenum">
              <a:rPr lang="en-GB" altLang="en-US"/>
              <a:pPr/>
              <a:t>‹#›</a:t>
            </a:fld>
            <a:endParaRPr lang="en-GB" altLang="en-US"/>
          </a:p>
        </p:txBody>
      </p:sp>
    </p:spTree>
    <p:extLst>
      <p:ext uri="{BB962C8B-B14F-4D97-AF65-F5344CB8AC3E}">
        <p14:creationId xmlns:p14="http://schemas.microsoft.com/office/powerpoint/2010/main" val="416257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0A6F745-152E-4953-A756-0C909DEEE01D}" type="datetimeFigureOut">
              <a:rPr lang="en-GB"/>
              <a:pPr>
                <a:defRPr/>
              </a:pPr>
              <a:t>10/04/2018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00F64DE2-FCBB-4A65-B094-5C73A6051636}" type="slidenum">
              <a:rPr lang="en-GB" altLang="en-US"/>
              <a:pPr/>
              <a:t>‹#›</a:t>
            </a:fld>
            <a:endParaRPr lang="en-GB" altLang="en-US"/>
          </a:p>
        </p:txBody>
      </p:sp>
    </p:spTree>
    <p:extLst>
      <p:ext uri="{BB962C8B-B14F-4D97-AF65-F5344CB8AC3E}">
        <p14:creationId xmlns:p14="http://schemas.microsoft.com/office/powerpoint/2010/main" val="832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835C549-B090-4498-B1DD-A46046F10361}" type="datetimeFigureOut">
              <a:rPr lang="en-GB"/>
              <a:pPr>
                <a:defRPr/>
              </a:pPr>
              <a:t>10/04/2018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6BB6FC3D-C834-4ED4-A0F6-1F3DBD5A7DAF}" type="slidenum">
              <a:rPr lang="en-GB" altLang="en-US"/>
              <a:pPr/>
              <a:t>‹#›</a:t>
            </a:fld>
            <a:endParaRPr lang="en-GB" altLang="en-US"/>
          </a:p>
        </p:txBody>
      </p:sp>
    </p:spTree>
    <p:extLst>
      <p:ext uri="{BB962C8B-B14F-4D97-AF65-F5344CB8AC3E}">
        <p14:creationId xmlns:p14="http://schemas.microsoft.com/office/powerpoint/2010/main" val="195798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9C3D20-6DBD-492F-AAF9-A6711598AFA2}" type="datetimeFigureOut">
              <a:rPr lang="en-GB"/>
              <a:pPr>
                <a:defRPr/>
              </a:pPr>
              <a:t>10/04/2018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046A78E9-943D-49D8-AB5A-2BA6CFC57603}" type="slidenum">
              <a:rPr lang="en-GB" altLang="en-US"/>
              <a:pPr/>
              <a:t>‹#›</a:t>
            </a:fld>
            <a:endParaRPr lang="en-GB" altLang="en-US"/>
          </a:p>
        </p:txBody>
      </p:sp>
    </p:spTree>
    <p:extLst>
      <p:ext uri="{BB962C8B-B14F-4D97-AF65-F5344CB8AC3E}">
        <p14:creationId xmlns:p14="http://schemas.microsoft.com/office/powerpoint/2010/main" val="62110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9AB1E9-C419-4410-B713-B08FB45BC5D2}" type="datetimeFigureOut">
              <a:rPr lang="en-GB"/>
              <a:pPr>
                <a:defRPr/>
              </a:pPr>
              <a:t>10/04/2018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CCBDFADB-543E-4C85-849D-8376C8D5D1E2}" type="slidenum">
              <a:rPr lang="en-GB" altLang="en-US"/>
              <a:pPr/>
              <a:t>‹#›</a:t>
            </a:fld>
            <a:endParaRPr lang="en-GB" altLang="en-US"/>
          </a:p>
        </p:txBody>
      </p:sp>
    </p:spTree>
    <p:extLst>
      <p:ext uri="{BB962C8B-B14F-4D97-AF65-F5344CB8AC3E}">
        <p14:creationId xmlns:p14="http://schemas.microsoft.com/office/powerpoint/2010/main" val="131748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6EE143-0C48-424C-9878-D0ADD0D3936F}" type="datetimeFigureOut">
              <a:rPr lang="en-GB"/>
              <a:pPr>
                <a:defRPr/>
              </a:pPr>
              <a:t>10/04/2018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B14DA2B7-FB13-412C-9BDD-EC89244FC888}" type="slidenum">
              <a:rPr lang="en-GB" altLang="en-US"/>
              <a:pPr/>
              <a:t>‹#›</a:t>
            </a:fld>
            <a:endParaRPr lang="en-GB" altLang="en-US"/>
          </a:p>
        </p:txBody>
      </p:sp>
    </p:spTree>
    <p:extLst>
      <p:ext uri="{BB962C8B-B14F-4D97-AF65-F5344CB8AC3E}">
        <p14:creationId xmlns:p14="http://schemas.microsoft.com/office/powerpoint/2010/main" val="353627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1307DCE-4A7D-4624-95D7-FF70DA2AAF73}" type="datetimeFigureOut">
              <a:rPr lang="en-GB"/>
              <a:pPr>
                <a:defRPr/>
              </a:pPr>
              <a:t>10/04/2018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863529E-E657-4456-9133-277DEBD483D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158875" y="1547813"/>
            <a:ext cx="100457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spcAft>
                <a:spcPts val="800"/>
              </a:spcAft>
              <a:buFontTx/>
              <a:buNone/>
            </a:pPr>
            <a:r>
              <a:rPr lang="en-GB" altLang="en-US" sz="4400">
                <a:latin typeface="Times New Roman" pitchFamily="18" charset="0"/>
                <a:ea typeface="Calibri" pitchFamily="34" charset="0"/>
                <a:cs typeface="Times New Roman" pitchFamily="18" charset="0"/>
              </a:rPr>
              <a:t>“It was just before the Passover Festival. Jesus knew that the hour had come for him to leave this world and go to the Father. Having loved his own who were in the world, </a:t>
            </a:r>
            <a:r>
              <a:rPr lang="en-GB" altLang="en-US" sz="4400" b="1">
                <a:solidFill>
                  <a:srgbClr val="FF0000"/>
                </a:solidFill>
                <a:latin typeface="Times New Roman" pitchFamily="18" charset="0"/>
                <a:ea typeface="Calibri" pitchFamily="34" charset="0"/>
                <a:cs typeface="Times New Roman" pitchFamily="18" charset="0"/>
              </a:rPr>
              <a:t>he loved them </a:t>
            </a:r>
            <a:r>
              <a:rPr lang="en-GB" altLang="en-US" sz="4400">
                <a:latin typeface="Times New Roman" pitchFamily="18" charset="0"/>
                <a:ea typeface="Calibri" pitchFamily="34" charset="0"/>
                <a:cs typeface="Times New Roman" pitchFamily="18" charset="0"/>
              </a:rPr>
              <a:t>to the end.” </a:t>
            </a:r>
          </a:p>
          <a:p>
            <a:pPr eaLnBrk="1" hangingPunct="1">
              <a:lnSpc>
                <a:spcPct val="107000"/>
              </a:lnSpc>
              <a:spcBef>
                <a:spcPct val="0"/>
              </a:spcBef>
              <a:spcAft>
                <a:spcPts val="800"/>
              </a:spcAft>
              <a:buFontTx/>
              <a:buNone/>
            </a:pPr>
            <a:r>
              <a:rPr lang="en-GB" altLang="en-US" sz="4400" b="1" i="1">
                <a:latin typeface="Times New Roman" pitchFamily="18" charset="0"/>
                <a:ea typeface="Calibri" pitchFamily="34" charset="0"/>
                <a:cs typeface="Times New Roman" pitchFamily="18" charset="0"/>
              </a:rPr>
              <a:t>John 13:1 (NIV)</a:t>
            </a:r>
            <a:endParaRPr lang="en-GB" altLang="en-US" sz="440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barn(inVertical)">
                                      <p:cBhvr>
                                        <p:cTn id="7" dur="500"/>
                                        <p:tgtEl>
                                          <p:spTgt spid="205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xEl>
                                              <p:pRg st="1" end="1"/>
                                            </p:txEl>
                                          </p:spTgt>
                                        </p:tgtEl>
                                        <p:attrNameLst>
                                          <p:attrName>style.visibility</p:attrName>
                                        </p:attrNameLst>
                                      </p:cBhvr>
                                      <p:to>
                                        <p:strVal val="visible"/>
                                      </p:to>
                                    </p:set>
                                    <p:animEffect transition="in" filter="barn(inVertical)">
                                      <p:cBhvr>
                                        <p:cTn id="10" dur="500"/>
                                        <p:tgtEl>
                                          <p:spTgt spid="20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022350" y="401638"/>
            <a:ext cx="965835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FFFF00"/>
                </a:solidFill>
                <a:latin typeface="Times New Roman" pitchFamily="18" charset="0"/>
                <a:ea typeface="Calibri" pitchFamily="34" charset="0"/>
                <a:cs typeface="Times New Roman" pitchFamily="18" charset="0"/>
              </a:rPr>
              <a:t>V. The Love of Jesus Christ is a triumphant love</a:t>
            </a:r>
            <a:endParaRPr lang="en-GB" altLang="en-US" sz="3600">
              <a:solidFill>
                <a:srgbClr val="FFFF00"/>
              </a:solidFill>
              <a:ea typeface="Calibri" pitchFamily="34" charset="0"/>
              <a:cs typeface="Times New Roman" pitchFamily="18" charset="0"/>
            </a:endParaRPr>
          </a:p>
        </p:txBody>
      </p:sp>
      <p:sp>
        <p:nvSpPr>
          <p:cNvPr id="4" name="Rectangle 3"/>
          <p:cNvSpPr>
            <a:spLocks noChangeArrowheads="1"/>
          </p:cNvSpPr>
          <p:nvPr/>
        </p:nvSpPr>
        <p:spPr bwMode="auto">
          <a:xfrm>
            <a:off x="531813" y="2643188"/>
            <a:ext cx="11101387" cy="175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latin typeface="Times New Roman" pitchFamily="18" charset="0"/>
                <a:cs typeface="Times New Roman" pitchFamily="18" charset="0"/>
              </a:rPr>
              <a:t>In Romans 8:37 the Apostle Paul says;  </a:t>
            </a:r>
          </a:p>
          <a:p>
            <a:pPr algn="just" eaLnBrk="1" hangingPunct="1">
              <a:lnSpc>
                <a:spcPct val="100000"/>
              </a:lnSpc>
              <a:spcBef>
                <a:spcPct val="0"/>
              </a:spcBef>
              <a:buFontTx/>
              <a:buNone/>
            </a:pPr>
            <a:r>
              <a:rPr lang="en-GB" altLang="en-US" sz="3600">
                <a:latin typeface="Times New Roman" pitchFamily="18" charset="0"/>
                <a:cs typeface="Times New Roman" pitchFamily="18" charset="0"/>
              </a:rPr>
              <a:t>“…in all these things we are more than conquerors through him who </a:t>
            </a:r>
            <a:r>
              <a:rPr lang="en-GB" altLang="en-US" sz="3600">
                <a:solidFill>
                  <a:srgbClr val="FF0000"/>
                </a:solidFill>
                <a:latin typeface="Times New Roman" pitchFamily="18" charset="0"/>
                <a:cs typeface="Times New Roman" pitchFamily="18" charset="0"/>
              </a:rPr>
              <a:t>loved us</a:t>
            </a:r>
            <a:r>
              <a:rPr lang="en-GB" altLang="en-US" sz="3600">
                <a:latin typeface="Times New Roman" pitchFamily="18" charset="0"/>
                <a:cs typeface="Times New Roman" pitchFamily="18" charset="0"/>
              </a:rPr>
              <a:t>.”</a:t>
            </a:r>
            <a:endParaRPr lang="en-GB" altLang="en-US" sz="320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38138" y="4951413"/>
            <a:ext cx="113792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latin typeface="Times New Roman" pitchFamily="18" charset="0"/>
                <a:cs typeface="Times New Roman" pitchFamily="18" charset="0"/>
              </a:rPr>
              <a:t>“The greatest theological insight that I have ever had is this: </a:t>
            </a:r>
            <a:r>
              <a:rPr lang="en-GB" altLang="en-US" sz="3600" b="1">
                <a:solidFill>
                  <a:srgbClr val="FF0000"/>
                </a:solidFill>
                <a:latin typeface="Times New Roman" pitchFamily="18" charset="0"/>
                <a:cs typeface="Times New Roman" pitchFamily="18" charset="0"/>
              </a:rPr>
              <a:t>Jesus loves me</a:t>
            </a:r>
            <a:r>
              <a:rPr lang="en-GB" altLang="en-US" sz="3600">
                <a:latin typeface="Times New Roman" pitchFamily="18" charset="0"/>
                <a:cs typeface="Times New Roman" pitchFamily="18" charset="0"/>
              </a:rPr>
              <a:t>, this I know, for the Bible tells me so!”</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4025" y="784225"/>
            <a:ext cx="6067425"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79413" y="4781550"/>
            <a:ext cx="11380787" cy="1201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3600">
                <a:latin typeface="Times New Roman" pitchFamily="18" charset="0"/>
                <a:cs typeface="Times New Roman" pitchFamily="18" charset="0"/>
              </a:rPr>
              <a:t>No matter what your life has been like, He still loves you! How much do you love God?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4975" y="249238"/>
            <a:ext cx="61912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20688" y="4398963"/>
            <a:ext cx="11380787"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latin typeface="Times New Roman" pitchFamily="18" charset="0"/>
                <a:cs typeface="Times New Roman" pitchFamily="18" charset="0"/>
              </a:rPr>
              <a:t>Therefore, my dear friends, …continue to work out your salvation with fear and trembling, for it is God who works in you to will and to act in order to fulfill his good purpose.</a:t>
            </a:r>
          </a:p>
          <a:p>
            <a:pPr algn="just" eaLnBrk="1" hangingPunct="1">
              <a:lnSpc>
                <a:spcPct val="100000"/>
              </a:lnSpc>
              <a:spcBef>
                <a:spcPct val="0"/>
              </a:spcBef>
              <a:buFontTx/>
              <a:buNone/>
            </a:pPr>
            <a:r>
              <a:rPr lang="en-GB" altLang="en-US" sz="3600" b="1" i="1">
                <a:latin typeface="Times New Roman" pitchFamily="18" charset="0"/>
                <a:cs typeface="Times New Roman" pitchFamily="18" charset="0"/>
              </a:rPr>
              <a:t>Philippians 2:12-13 (NIV)</a:t>
            </a:r>
          </a:p>
        </p:txBody>
      </p:sp>
      <p:pic>
        <p:nvPicPr>
          <p:cNvPr id="14338" name="Picture 2" descr="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163" y="962025"/>
            <a:ext cx="419735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3016250" y="155575"/>
            <a:ext cx="5083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FFFF00"/>
                </a:solidFill>
                <a:latin typeface="Times New Roman" pitchFamily="18" charset="0"/>
                <a:ea typeface="Calibri" pitchFamily="34" charset="0"/>
                <a:cs typeface="Times New Roman" pitchFamily="18" charset="0"/>
              </a:rPr>
              <a:t>The Love of Jesus Christ</a:t>
            </a:r>
            <a:endParaRPr lang="en-GB" altLang="en-US" sz="3600">
              <a:solidFill>
                <a:srgbClr val="FFFF00"/>
              </a:solidFill>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9238" y="128588"/>
            <a:ext cx="305911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519113" y="2546350"/>
            <a:ext cx="7716837"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FFFF00"/>
                </a:solidFill>
                <a:latin typeface="Times New Roman" pitchFamily="18" charset="0"/>
                <a:ea typeface="Calibri" pitchFamily="34" charset="0"/>
                <a:cs typeface="Times New Roman" pitchFamily="18" charset="0"/>
              </a:rPr>
              <a:t>I. The Love of Jesus Christ is personal</a:t>
            </a:r>
            <a:endParaRPr lang="en-GB" altLang="en-US" sz="3600">
              <a:solidFill>
                <a:srgbClr val="FFFF00"/>
              </a:solidFill>
              <a:ea typeface="Calibri" pitchFamily="34" charset="0"/>
              <a:cs typeface="Times New Roman" pitchFamily="18" charset="0"/>
            </a:endParaRPr>
          </a:p>
        </p:txBody>
      </p:sp>
      <p:sp>
        <p:nvSpPr>
          <p:cNvPr id="7" name="Rectangle 6"/>
          <p:cNvSpPr>
            <a:spLocks noChangeArrowheads="1"/>
          </p:cNvSpPr>
          <p:nvPr/>
        </p:nvSpPr>
        <p:spPr bwMode="auto">
          <a:xfrm>
            <a:off x="519113" y="3398838"/>
            <a:ext cx="9280525" cy="6556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latin typeface="Times New Roman" pitchFamily="18" charset="0"/>
                <a:ea typeface="Calibri" pitchFamily="34" charset="0"/>
                <a:cs typeface="Times New Roman" pitchFamily="18" charset="0"/>
              </a:rPr>
              <a:t>II. The Love of Jesus Christ is a universal love</a:t>
            </a:r>
            <a:endParaRPr lang="en-GB" altLang="en-US" sz="3600">
              <a:ea typeface="Calibri" pitchFamily="34" charset="0"/>
              <a:cs typeface="Times New Roman" pitchFamily="18" charset="0"/>
            </a:endParaRPr>
          </a:p>
        </p:txBody>
      </p:sp>
      <p:sp>
        <p:nvSpPr>
          <p:cNvPr id="8" name="Rectangle 7"/>
          <p:cNvSpPr>
            <a:spLocks noChangeArrowheads="1"/>
          </p:cNvSpPr>
          <p:nvPr/>
        </p:nvSpPr>
        <p:spPr bwMode="auto">
          <a:xfrm>
            <a:off x="519113" y="5006975"/>
            <a:ext cx="975995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FFFF00"/>
                </a:solidFill>
                <a:latin typeface="Times New Roman" pitchFamily="18" charset="0"/>
                <a:ea typeface="Calibri" pitchFamily="34" charset="0"/>
                <a:cs typeface="Times New Roman" pitchFamily="18" charset="0"/>
              </a:rPr>
              <a:t>IV. The Love of Jesus Christ is a demanding love</a:t>
            </a:r>
            <a:endParaRPr lang="en-GB" altLang="en-US" sz="3600">
              <a:solidFill>
                <a:srgbClr val="FFFF00"/>
              </a:solidFill>
              <a:ea typeface="Calibri" pitchFamily="34" charset="0"/>
              <a:cs typeface="Times New Roman" pitchFamily="18" charset="0"/>
            </a:endParaRPr>
          </a:p>
        </p:txBody>
      </p:sp>
      <p:sp>
        <p:nvSpPr>
          <p:cNvPr id="9" name="Rectangle 8"/>
          <p:cNvSpPr>
            <a:spLocks noChangeArrowheads="1"/>
          </p:cNvSpPr>
          <p:nvPr/>
        </p:nvSpPr>
        <p:spPr bwMode="auto">
          <a:xfrm>
            <a:off x="519113" y="5876925"/>
            <a:ext cx="9656762" cy="655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latin typeface="Times New Roman" pitchFamily="18" charset="0"/>
                <a:ea typeface="Calibri" pitchFamily="34" charset="0"/>
                <a:cs typeface="Times New Roman" pitchFamily="18" charset="0"/>
              </a:rPr>
              <a:t>V. The Love of Jesus Christ is a triumphant love</a:t>
            </a:r>
            <a:endParaRPr lang="en-GB" altLang="en-US" sz="3600">
              <a:ea typeface="Calibri" pitchFamily="34" charset="0"/>
              <a:cs typeface="Times New Roman" pitchFamily="18" charset="0"/>
            </a:endParaRPr>
          </a:p>
        </p:txBody>
      </p:sp>
      <p:sp>
        <p:nvSpPr>
          <p:cNvPr id="10" name="Rectangle 9"/>
          <p:cNvSpPr>
            <a:spLocks noChangeArrowheads="1"/>
          </p:cNvSpPr>
          <p:nvPr/>
        </p:nvSpPr>
        <p:spPr bwMode="auto">
          <a:xfrm>
            <a:off x="454025" y="4224338"/>
            <a:ext cx="9409113" cy="657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C00000"/>
                </a:solidFill>
                <a:latin typeface="Times New Roman" pitchFamily="18" charset="0"/>
                <a:ea typeface="Calibri" pitchFamily="34" charset="0"/>
                <a:cs typeface="Times New Roman" pitchFamily="18" charset="0"/>
              </a:rPr>
              <a:t>III. The Love of Jesus Christ is a powerful love</a:t>
            </a:r>
            <a:endParaRPr lang="en-GB" altLang="en-US" sz="3600">
              <a:solidFill>
                <a:srgbClr val="C00000"/>
              </a:solidFill>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303588" y="6202363"/>
            <a:ext cx="50831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FFFF00"/>
                </a:solidFill>
                <a:latin typeface="Times New Roman" pitchFamily="18" charset="0"/>
                <a:ea typeface="Calibri" pitchFamily="34" charset="0"/>
                <a:cs typeface="Times New Roman" pitchFamily="18" charset="0"/>
              </a:rPr>
              <a:t>The Love of Jesus Christ</a:t>
            </a:r>
            <a:endParaRPr lang="en-GB" altLang="en-US" sz="3600">
              <a:solidFill>
                <a:srgbClr val="FFFF00"/>
              </a:solidFill>
              <a:ea typeface="Calibri" pitchFamily="34" charset="0"/>
              <a:cs typeface="Times New Roman" pitchFamily="18" charset="0"/>
            </a:endParaRPr>
          </a:p>
        </p:txBody>
      </p:sp>
      <p:sp>
        <p:nvSpPr>
          <p:cNvPr id="4" name="Rectangle 3"/>
          <p:cNvSpPr>
            <a:spLocks noChangeArrowheads="1"/>
          </p:cNvSpPr>
          <p:nvPr/>
        </p:nvSpPr>
        <p:spPr bwMode="auto">
          <a:xfrm>
            <a:off x="1389063" y="298450"/>
            <a:ext cx="9064625" cy="1014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spcAft>
                <a:spcPts val="800"/>
              </a:spcAft>
              <a:buFontTx/>
              <a:buNone/>
            </a:pPr>
            <a:r>
              <a:rPr lang="en-GB" altLang="en-US">
                <a:latin typeface="Times New Roman" pitchFamily="18" charset="0"/>
                <a:ea typeface="Calibri" pitchFamily="34" charset="0"/>
                <a:cs typeface="Times New Roman" pitchFamily="18" charset="0"/>
              </a:rPr>
              <a:t>“…“I have </a:t>
            </a:r>
            <a:r>
              <a:rPr lang="en-GB" altLang="en-US" b="1">
                <a:solidFill>
                  <a:srgbClr val="FF0000"/>
                </a:solidFill>
                <a:latin typeface="Times New Roman" pitchFamily="18" charset="0"/>
                <a:ea typeface="Calibri" pitchFamily="34" charset="0"/>
                <a:cs typeface="Times New Roman" pitchFamily="18" charset="0"/>
              </a:rPr>
              <a:t>loved you </a:t>
            </a:r>
            <a:r>
              <a:rPr lang="en-GB" altLang="en-US">
                <a:latin typeface="Times New Roman" pitchFamily="18" charset="0"/>
                <a:ea typeface="Calibri" pitchFamily="34" charset="0"/>
                <a:cs typeface="Times New Roman" pitchFamily="18" charset="0"/>
              </a:rPr>
              <a:t>with an everlasting love; I have drawn you with unfailing kindness.” </a:t>
            </a:r>
            <a:r>
              <a:rPr lang="en-GB" altLang="en-US" b="1" i="1">
                <a:latin typeface="Times New Roman" pitchFamily="18" charset="0"/>
                <a:ea typeface="Calibri" pitchFamily="34" charset="0"/>
                <a:cs typeface="Times New Roman" pitchFamily="18" charset="0"/>
              </a:rPr>
              <a:t>Jeremiah 31:3 (NIV)</a:t>
            </a:r>
            <a:endParaRPr lang="en-GB" altLang="en-US" b="1" i="1">
              <a:ea typeface="Calibri" pitchFamily="34" charset="0"/>
              <a:cs typeface="Times New Roman" pitchFamily="18" charset="0"/>
            </a:endParaRPr>
          </a:p>
        </p:txBody>
      </p:sp>
      <p:sp>
        <p:nvSpPr>
          <p:cNvPr id="5" name="Rectangle 4"/>
          <p:cNvSpPr>
            <a:spLocks noChangeArrowheads="1"/>
          </p:cNvSpPr>
          <p:nvPr/>
        </p:nvSpPr>
        <p:spPr bwMode="auto">
          <a:xfrm>
            <a:off x="884238" y="1700213"/>
            <a:ext cx="10650537" cy="1014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spcAft>
                <a:spcPts val="800"/>
              </a:spcAft>
              <a:buFontTx/>
              <a:buNone/>
            </a:pPr>
            <a:r>
              <a:rPr lang="en-GB" altLang="en-US">
                <a:latin typeface="Times New Roman" pitchFamily="18" charset="0"/>
                <a:ea typeface="Calibri" pitchFamily="34" charset="0"/>
                <a:cs typeface="Times New Roman" pitchFamily="18" charset="0"/>
              </a:rPr>
              <a:t>“and walk in the </a:t>
            </a:r>
            <a:r>
              <a:rPr lang="en-GB" altLang="en-US" b="1">
                <a:solidFill>
                  <a:srgbClr val="FF0000"/>
                </a:solidFill>
                <a:latin typeface="Times New Roman" pitchFamily="18" charset="0"/>
                <a:ea typeface="Calibri" pitchFamily="34" charset="0"/>
                <a:cs typeface="Times New Roman" pitchFamily="18" charset="0"/>
              </a:rPr>
              <a:t>way of love</a:t>
            </a:r>
            <a:r>
              <a:rPr lang="en-GB" altLang="en-US">
                <a:latin typeface="Times New Roman" pitchFamily="18" charset="0"/>
                <a:ea typeface="Calibri" pitchFamily="34" charset="0"/>
                <a:cs typeface="Times New Roman" pitchFamily="18" charset="0"/>
              </a:rPr>
              <a:t>, just as Christ loved us and gave himself up for us as a fragrant offering and sacrifice to God.” </a:t>
            </a:r>
            <a:r>
              <a:rPr lang="en-GB" altLang="en-US" b="1" i="1">
                <a:latin typeface="Times New Roman" pitchFamily="18" charset="0"/>
                <a:ea typeface="Calibri" pitchFamily="34" charset="0"/>
                <a:cs typeface="Times New Roman" pitchFamily="18" charset="0"/>
              </a:rPr>
              <a:t>Ephesians 5:2 (NIV)</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1075" y="2916238"/>
            <a:ext cx="46482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309938" y="401638"/>
            <a:ext cx="50831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FFFF00"/>
                </a:solidFill>
                <a:latin typeface="Times New Roman" pitchFamily="18" charset="0"/>
                <a:ea typeface="Calibri" pitchFamily="34" charset="0"/>
                <a:cs typeface="Times New Roman" pitchFamily="18" charset="0"/>
              </a:rPr>
              <a:t>The Love of Jesus Christ</a:t>
            </a:r>
            <a:endParaRPr lang="en-GB" altLang="en-US" sz="3600">
              <a:solidFill>
                <a:srgbClr val="FFFF00"/>
              </a:solidFill>
              <a:ea typeface="Calibri" pitchFamily="34"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121920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992313" y="401638"/>
            <a:ext cx="7716837"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FFFF00"/>
                </a:solidFill>
                <a:latin typeface="Times New Roman" pitchFamily="18" charset="0"/>
                <a:ea typeface="Calibri" pitchFamily="34" charset="0"/>
                <a:cs typeface="Times New Roman" pitchFamily="18" charset="0"/>
              </a:rPr>
              <a:t>I. The Love of Jesus Christ is personal</a:t>
            </a:r>
            <a:endParaRPr lang="en-GB" altLang="en-US" sz="3600">
              <a:solidFill>
                <a:srgbClr val="FFFF00"/>
              </a:solidFill>
              <a:ea typeface="Calibri" pitchFamily="34" charset="0"/>
              <a:cs typeface="Times New Roman" pitchFamily="18" charset="0"/>
            </a:endParaRPr>
          </a:p>
        </p:txBody>
      </p:sp>
      <p:sp>
        <p:nvSpPr>
          <p:cNvPr id="4" name="Rectangle 3"/>
          <p:cNvSpPr>
            <a:spLocks noChangeArrowheads="1"/>
          </p:cNvSpPr>
          <p:nvPr/>
        </p:nvSpPr>
        <p:spPr bwMode="auto">
          <a:xfrm>
            <a:off x="769938" y="1300163"/>
            <a:ext cx="10161587" cy="1146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spcAft>
                <a:spcPts val="800"/>
              </a:spcAft>
              <a:buFontTx/>
              <a:buNone/>
            </a:pPr>
            <a:r>
              <a:rPr lang="en-GB" altLang="en-US" sz="3200">
                <a:latin typeface="Times New Roman" pitchFamily="18" charset="0"/>
                <a:ea typeface="Calibri" pitchFamily="34" charset="0"/>
                <a:cs typeface="Times New Roman" pitchFamily="18" charset="0"/>
              </a:rPr>
              <a:t>“But God demonstrates his own love for us in this: While we were still sinners, Christ died for us.” </a:t>
            </a:r>
            <a:r>
              <a:rPr lang="en-GB" altLang="en-US" sz="3200" b="1" i="1">
                <a:latin typeface="Times New Roman" pitchFamily="18" charset="0"/>
                <a:ea typeface="Calibri" pitchFamily="34" charset="0"/>
                <a:cs typeface="Times New Roman" pitchFamily="18" charset="0"/>
              </a:rPr>
              <a:t>Romans 5:8 (NIV)</a:t>
            </a:r>
            <a:endParaRPr lang="en-GB" altLang="en-US" sz="3200">
              <a:latin typeface="Times New Roman" pitchFamily="18" charset="0"/>
              <a:ea typeface="Calibri" pitchFamily="34" charset="0"/>
              <a:cs typeface="Times New Roman" pitchFamily="18" charset="0"/>
            </a:endParaRPr>
          </a:p>
        </p:txBody>
      </p:sp>
      <p:sp>
        <p:nvSpPr>
          <p:cNvPr id="5" name="Rectangle 4"/>
          <p:cNvSpPr/>
          <p:nvPr/>
        </p:nvSpPr>
        <p:spPr>
          <a:xfrm>
            <a:off x="561975" y="3773488"/>
            <a:ext cx="11029950" cy="21701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spAutoFit/>
          </a:bodyPr>
          <a:lstStyle/>
          <a:p>
            <a:pPr eaLnBrk="1" fontAlgn="auto" hangingPunct="1">
              <a:lnSpc>
                <a:spcPct val="107000"/>
              </a:lnSpc>
              <a:spcBef>
                <a:spcPts val="0"/>
              </a:spcBef>
              <a:spcAft>
                <a:spcPts val="800"/>
              </a:spcAft>
              <a:defRPr/>
            </a:pPr>
            <a:r>
              <a:rPr lang="en-GB" sz="4000" i="1" dirty="0">
                <a:latin typeface="Times New Roman" panose="02020603050405020304" pitchFamily="18" charset="0"/>
                <a:ea typeface="Calibri" panose="020F0502020204030204" pitchFamily="34" charset="0"/>
                <a:cs typeface="Times New Roman" panose="02020603050405020304" pitchFamily="18" charset="0"/>
              </a:rPr>
              <a:t>Saint Augustine said</a:t>
            </a:r>
            <a:r>
              <a:rPr lang="en-GB" sz="4000" dirty="0">
                <a:latin typeface="Times New Roman" panose="02020603050405020304" pitchFamily="18" charset="0"/>
                <a:ea typeface="Calibri" panose="020F0502020204030204" pitchFamily="34" charset="0"/>
                <a:cs typeface="Times New Roman" panose="02020603050405020304" pitchFamily="18" charset="0"/>
              </a:rPr>
              <a:t>;</a:t>
            </a:r>
            <a:endParaRPr lang="en-GB" sz="4000" dirty="0">
              <a:ea typeface="Calibri" panose="020F0502020204030204" pitchFamily="34" charset="0"/>
              <a:cs typeface="Times New Roman" panose="02020603050405020304" pitchFamily="18" charset="0"/>
            </a:endParaRPr>
          </a:p>
          <a:p>
            <a:pPr algn="just" eaLnBrk="1" fontAlgn="auto" hangingPunct="1">
              <a:lnSpc>
                <a:spcPct val="107000"/>
              </a:lnSpc>
              <a:spcBef>
                <a:spcPts val="0"/>
              </a:spcBef>
              <a:spcAft>
                <a:spcPts val="800"/>
              </a:spcAft>
              <a:defRPr/>
            </a:pPr>
            <a:r>
              <a:rPr lang="en-GB" sz="4000" dirty="0">
                <a:latin typeface="Times New Roman" panose="02020603050405020304" pitchFamily="18" charset="0"/>
                <a:ea typeface="Calibri" panose="020F0502020204030204" pitchFamily="34" charset="0"/>
                <a:cs typeface="Times New Roman" panose="02020603050405020304" pitchFamily="18" charset="0"/>
              </a:rPr>
              <a:t>“God loves us every one as though there were but one of us to love”</a:t>
            </a:r>
            <a:endParaRPr lang="en-GB" sz="4000" dirty="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211263" y="401638"/>
            <a:ext cx="928052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FFFF00"/>
                </a:solidFill>
                <a:latin typeface="Times New Roman" pitchFamily="18" charset="0"/>
                <a:ea typeface="Calibri" pitchFamily="34" charset="0"/>
                <a:cs typeface="Times New Roman" pitchFamily="18" charset="0"/>
              </a:rPr>
              <a:t>II. The Love of Jesus Christ is a universal love</a:t>
            </a:r>
            <a:endParaRPr lang="en-GB" altLang="en-US" sz="3600">
              <a:solidFill>
                <a:srgbClr val="FFFF00"/>
              </a:solidFill>
              <a:ea typeface="Calibri" pitchFamily="34" charset="0"/>
              <a:cs typeface="Times New Roman" pitchFamily="18" charset="0"/>
            </a:endParaRPr>
          </a:p>
        </p:txBody>
      </p:sp>
      <p:sp>
        <p:nvSpPr>
          <p:cNvPr id="4" name="Rectangle 3"/>
          <p:cNvSpPr>
            <a:spLocks noChangeArrowheads="1"/>
          </p:cNvSpPr>
          <p:nvPr/>
        </p:nvSpPr>
        <p:spPr bwMode="auto">
          <a:xfrm>
            <a:off x="827088" y="2411413"/>
            <a:ext cx="10498137"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1" i="1">
                <a:latin typeface="Times New Roman" pitchFamily="18" charset="0"/>
                <a:cs typeface="Times New Roman" pitchFamily="18" charset="0"/>
              </a:rPr>
              <a:t>John 3:16 (NIV)</a:t>
            </a:r>
            <a:endParaRPr lang="en-GB" altLang="en-US" sz="3600">
              <a:latin typeface="Times New Roman" pitchFamily="18" charset="0"/>
              <a:cs typeface="Times New Roman" pitchFamily="18" charset="0"/>
            </a:endParaRPr>
          </a:p>
          <a:p>
            <a:pPr algn="just" eaLnBrk="1" hangingPunct="1">
              <a:lnSpc>
                <a:spcPct val="100000"/>
              </a:lnSpc>
              <a:spcBef>
                <a:spcPct val="0"/>
              </a:spcBef>
              <a:buFontTx/>
              <a:buNone/>
            </a:pPr>
            <a:r>
              <a:rPr lang="en-GB" altLang="en-US" sz="3600" baseline="30000">
                <a:latin typeface="Times New Roman" pitchFamily="18" charset="0"/>
                <a:cs typeface="Times New Roman" pitchFamily="18" charset="0"/>
              </a:rPr>
              <a:t>“</a:t>
            </a:r>
            <a:r>
              <a:rPr lang="en-GB" altLang="en-US" sz="3600">
                <a:latin typeface="Times New Roman" pitchFamily="18" charset="0"/>
                <a:cs typeface="Times New Roman" pitchFamily="18" charset="0"/>
              </a:rPr>
              <a:t>For God so loved the world that he gave his one and only Son, that whoever believes in him shall not perish but have eternal life”.</a:t>
            </a:r>
            <a:endParaRPr lang="en-GB" altLang="en-US" sz="3200">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146175" y="401638"/>
            <a:ext cx="94107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FFFF00"/>
                </a:solidFill>
                <a:latin typeface="Times New Roman" pitchFamily="18" charset="0"/>
                <a:ea typeface="Calibri" pitchFamily="34" charset="0"/>
                <a:cs typeface="Times New Roman" pitchFamily="18" charset="0"/>
              </a:rPr>
              <a:t>III. The Love of Jesus Christ is a powerful love</a:t>
            </a:r>
            <a:endParaRPr lang="en-GB" altLang="en-US" sz="3600">
              <a:solidFill>
                <a:srgbClr val="FFFF00"/>
              </a:solidFill>
              <a:ea typeface="Calibri" pitchFamily="34" charset="0"/>
              <a:cs typeface="Times New Roman" pitchFamily="18" charset="0"/>
            </a:endParaRPr>
          </a:p>
        </p:txBody>
      </p:sp>
      <p:sp>
        <p:nvSpPr>
          <p:cNvPr id="4" name="Rectangle 3"/>
          <p:cNvSpPr>
            <a:spLocks noChangeArrowheads="1"/>
          </p:cNvSpPr>
          <p:nvPr/>
        </p:nvSpPr>
        <p:spPr bwMode="auto">
          <a:xfrm>
            <a:off x="827088" y="3059113"/>
            <a:ext cx="10498137" cy="1692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1" i="1">
                <a:latin typeface="Times New Roman" pitchFamily="18" charset="0"/>
                <a:cs typeface="Times New Roman" pitchFamily="18" charset="0"/>
              </a:rPr>
              <a:t>Luke 19:10 (NIV)</a:t>
            </a:r>
            <a:endParaRPr lang="en-GB" altLang="en-US" sz="3600">
              <a:latin typeface="Times New Roman" pitchFamily="18" charset="0"/>
              <a:cs typeface="Times New Roman" pitchFamily="18" charset="0"/>
            </a:endParaRPr>
          </a:p>
          <a:p>
            <a:pPr algn="just" eaLnBrk="1" hangingPunct="1">
              <a:lnSpc>
                <a:spcPct val="100000"/>
              </a:lnSpc>
              <a:spcBef>
                <a:spcPct val="0"/>
              </a:spcBef>
              <a:buFontTx/>
              <a:buNone/>
            </a:pPr>
            <a:r>
              <a:rPr lang="en-GB" altLang="en-US" sz="3600">
                <a:latin typeface="Times New Roman" pitchFamily="18" charset="0"/>
                <a:cs typeface="Times New Roman" pitchFamily="18" charset="0"/>
              </a:rPr>
              <a:t>“For the Son of Man came to seek and to save the lost.” </a:t>
            </a:r>
          </a:p>
          <a:p>
            <a:pPr algn="just" eaLnBrk="1" hangingPunct="1">
              <a:lnSpc>
                <a:spcPct val="100000"/>
              </a:lnSpc>
              <a:spcBef>
                <a:spcPct val="0"/>
              </a:spcBef>
              <a:buFontTx/>
              <a:buNone/>
            </a:pPr>
            <a:endParaRPr lang="en-GB" altLang="en-US" sz="3200">
              <a:latin typeface="Times New Roman" pitchFamily="18" charset="0"/>
              <a:ea typeface="Calibri" pitchFamily="34" charset="0"/>
              <a:cs typeface="Times New Roman" pitchFamily="18" charset="0"/>
            </a:endParaRPr>
          </a:p>
        </p:txBody>
      </p:sp>
      <p:sp>
        <p:nvSpPr>
          <p:cNvPr id="3" name="Rectangle 2"/>
          <p:cNvSpPr>
            <a:spLocks noChangeArrowheads="1"/>
          </p:cNvSpPr>
          <p:nvPr/>
        </p:nvSpPr>
        <p:spPr bwMode="auto">
          <a:xfrm>
            <a:off x="827088" y="1392238"/>
            <a:ext cx="104044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7000"/>
              </a:lnSpc>
              <a:spcBef>
                <a:spcPct val="0"/>
              </a:spcBef>
              <a:spcAft>
                <a:spcPts val="800"/>
              </a:spcAft>
              <a:buFontTx/>
              <a:buNone/>
            </a:pPr>
            <a:r>
              <a:rPr lang="en-GB" altLang="en-US" sz="3600">
                <a:solidFill>
                  <a:schemeClr val="bg1"/>
                </a:solidFill>
                <a:latin typeface="Times New Roman" pitchFamily="18" charset="0"/>
                <a:ea typeface="Calibri" pitchFamily="34" charset="0"/>
                <a:cs typeface="Times New Roman" pitchFamily="18" charset="0"/>
              </a:rPr>
              <a:t>The love of Jesus Christ is powerful in seeking sinners:</a:t>
            </a:r>
            <a:endParaRPr lang="en-GB" altLang="en-US" sz="3600">
              <a:solidFill>
                <a:schemeClr val="bg1"/>
              </a:solidFill>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309688" y="401638"/>
            <a:ext cx="90836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FFFF00"/>
                </a:solidFill>
                <a:latin typeface="Times New Roman" pitchFamily="18" charset="0"/>
                <a:ea typeface="Calibri" pitchFamily="34" charset="0"/>
                <a:cs typeface="Times New Roman" pitchFamily="18" charset="0"/>
              </a:rPr>
              <a:t>The Love of Jesus Christ is a demanding love</a:t>
            </a:r>
            <a:endParaRPr lang="en-GB" altLang="en-US" sz="3600">
              <a:solidFill>
                <a:srgbClr val="FFFF00"/>
              </a:solidFill>
              <a:ea typeface="Calibri" pitchFamily="34" charset="0"/>
              <a:cs typeface="Times New Roman" pitchFamily="18" charset="0"/>
            </a:endParaRPr>
          </a:p>
        </p:txBody>
      </p:sp>
      <p:sp>
        <p:nvSpPr>
          <p:cNvPr id="4" name="Rectangle 3"/>
          <p:cNvSpPr/>
          <p:nvPr/>
        </p:nvSpPr>
        <p:spPr>
          <a:xfrm>
            <a:off x="603250" y="2343150"/>
            <a:ext cx="10496550" cy="3908425"/>
          </a:xfrm>
          <a:prstGeom prst="rect">
            <a:avLst/>
          </a:prstGeom>
          <a:solidFill>
            <a:schemeClr val="bg1"/>
          </a:solidFill>
        </p:spPr>
        <p:txBody>
          <a:bodyPr>
            <a:spAutoFit/>
          </a:bodyPr>
          <a:lstStyle/>
          <a:p>
            <a:pPr algn="just" eaLnBrk="1" fontAlgn="auto" hangingPunct="1">
              <a:spcBef>
                <a:spcPts val="0"/>
              </a:spcBef>
              <a:spcAft>
                <a:spcPts val="0"/>
              </a:spcAft>
              <a:defRPr/>
            </a:pPr>
            <a:r>
              <a:rPr lang="en-GB" sz="3600" b="1" i="1" dirty="0">
                <a:latin typeface="Times New Roman" panose="02020603050405020304" pitchFamily="18" charset="0"/>
                <a:cs typeface="Times New Roman" panose="02020603050405020304" pitchFamily="18" charset="0"/>
              </a:rPr>
              <a:t>Exodus 20:4-5 (NIV)</a:t>
            </a:r>
            <a:endParaRPr lang="en-GB" sz="3600" dirty="0">
              <a:latin typeface="Times New Roman" panose="02020603050405020304" pitchFamily="18" charset="0"/>
              <a:cs typeface="Times New Roman" panose="02020603050405020304" pitchFamily="18" charset="0"/>
            </a:endParaRPr>
          </a:p>
          <a:p>
            <a:pPr algn="just" eaLnBrk="1" fontAlgn="auto" hangingPunct="1">
              <a:spcBef>
                <a:spcPts val="0"/>
              </a:spcBef>
              <a:spcAft>
                <a:spcPts val="0"/>
              </a:spcAft>
              <a:defRPr/>
            </a:pPr>
            <a:r>
              <a:rPr lang="en-GB" sz="3600" dirty="0">
                <a:latin typeface="Times New Roman" panose="02020603050405020304" pitchFamily="18" charset="0"/>
                <a:cs typeface="Times New Roman" panose="02020603050405020304" pitchFamily="18" charset="0"/>
              </a:rPr>
              <a:t>“</a:t>
            </a:r>
            <a:r>
              <a:rPr lang="en-GB" sz="3600" baseline="30000" dirty="0">
                <a:latin typeface="Times New Roman" panose="02020603050405020304" pitchFamily="18" charset="0"/>
                <a:cs typeface="Times New Roman" panose="02020603050405020304" pitchFamily="18" charset="0"/>
              </a:rPr>
              <a:t>4 </a:t>
            </a:r>
            <a:r>
              <a:rPr lang="en-GB" sz="3600" dirty="0">
                <a:latin typeface="Times New Roman" panose="02020603050405020304" pitchFamily="18" charset="0"/>
                <a:cs typeface="Times New Roman" panose="02020603050405020304" pitchFamily="18" charset="0"/>
              </a:rPr>
              <a:t>“You shall not make for yourself an image in the form of anything in heaven above or on the earth beneath or in the waters below. </a:t>
            </a:r>
            <a:r>
              <a:rPr lang="en-GB" sz="3600" baseline="30000" dirty="0">
                <a:latin typeface="Times New Roman" panose="02020603050405020304" pitchFamily="18" charset="0"/>
                <a:cs typeface="Times New Roman" panose="02020603050405020304" pitchFamily="18" charset="0"/>
              </a:rPr>
              <a:t>5 </a:t>
            </a:r>
            <a:r>
              <a:rPr lang="en-GB" sz="3600" dirty="0">
                <a:latin typeface="Times New Roman" panose="02020603050405020304" pitchFamily="18" charset="0"/>
                <a:cs typeface="Times New Roman" panose="02020603050405020304" pitchFamily="18" charset="0"/>
              </a:rPr>
              <a:t>You shall not bow down to them or worship them; for I, the </a:t>
            </a:r>
            <a:r>
              <a:rPr lang="en-GB" sz="3600" cap="small" dirty="0">
                <a:latin typeface="Times New Roman" panose="02020603050405020304" pitchFamily="18" charset="0"/>
                <a:cs typeface="Times New Roman" panose="02020603050405020304" pitchFamily="18" charset="0"/>
              </a:rPr>
              <a:t>Lord</a:t>
            </a:r>
            <a:r>
              <a:rPr lang="en-GB" sz="3600" dirty="0">
                <a:latin typeface="Times New Roman" panose="02020603050405020304" pitchFamily="18" charset="0"/>
                <a:cs typeface="Times New Roman" panose="02020603050405020304" pitchFamily="18" charset="0"/>
              </a:rPr>
              <a:t> your God, am a jealous God...” </a:t>
            </a:r>
          </a:p>
          <a:p>
            <a:pPr algn="just" eaLnBrk="1" fontAlgn="auto" hangingPunct="1">
              <a:spcBef>
                <a:spcPts val="0"/>
              </a:spcBef>
              <a:spcAft>
                <a:spcPts val="0"/>
              </a:spcAft>
              <a:defRPr/>
            </a:pPr>
            <a:endParaRPr lang="en-GB"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827088" y="1392238"/>
            <a:ext cx="8289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chemeClr val="bg1"/>
                </a:solidFill>
                <a:latin typeface="Times New Roman" pitchFamily="18" charset="0"/>
                <a:cs typeface="Times New Roman" pitchFamily="18" charset="0"/>
              </a:rPr>
              <a:t>a) </a:t>
            </a:r>
            <a:r>
              <a:rPr lang="en-GB" altLang="en-US" sz="3600">
                <a:solidFill>
                  <a:schemeClr val="bg1"/>
                </a:solidFill>
                <a:latin typeface="Times New Roman" pitchFamily="18" charset="0"/>
                <a:cs typeface="Times New Roman" pitchFamily="18" charset="0"/>
              </a:rPr>
              <a:t>The love of our Lord demands my love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309688" y="401638"/>
            <a:ext cx="90836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7000"/>
              </a:lnSpc>
              <a:spcBef>
                <a:spcPct val="0"/>
              </a:spcBef>
              <a:spcAft>
                <a:spcPts val="800"/>
              </a:spcAft>
              <a:buFontTx/>
              <a:buNone/>
            </a:pPr>
            <a:r>
              <a:rPr lang="en-GB" altLang="en-US" sz="3600" b="1">
                <a:solidFill>
                  <a:srgbClr val="FFFF00"/>
                </a:solidFill>
                <a:latin typeface="Times New Roman" pitchFamily="18" charset="0"/>
                <a:ea typeface="Calibri" pitchFamily="34" charset="0"/>
                <a:cs typeface="Times New Roman" pitchFamily="18" charset="0"/>
              </a:rPr>
              <a:t>The Love of Jesus Christ is a demanding love</a:t>
            </a:r>
            <a:endParaRPr lang="en-GB" altLang="en-US" sz="3600">
              <a:solidFill>
                <a:srgbClr val="FFFF00"/>
              </a:solidFill>
              <a:ea typeface="Calibri" pitchFamily="34" charset="0"/>
              <a:cs typeface="Times New Roman" pitchFamily="18" charset="0"/>
            </a:endParaRPr>
          </a:p>
        </p:txBody>
      </p:sp>
      <p:sp>
        <p:nvSpPr>
          <p:cNvPr id="4" name="Rectangle 3"/>
          <p:cNvSpPr>
            <a:spLocks noChangeArrowheads="1"/>
          </p:cNvSpPr>
          <p:nvPr/>
        </p:nvSpPr>
        <p:spPr bwMode="auto">
          <a:xfrm>
            <a:off x="474663" y="2868613"/>
            <a:ext cx="11102975" cy="280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latin typeface="Times New Roman" pitchFamily="18" charset="0"/>
                <a:cs typeface="Times New Roman" pitchFamily="18" charset="0"/>
              </a:rPr>
              <a:t>“Jesus replied, “Anyone who </a:t>
            </a:r>
            <a:r>
              <a:rPr lang="en-GB" altLang="en-US" sz="3600" b="1">
                <a:solidFill>
                  <a:srgbClr val="FF0000"/>
                </a:solidFill>
                <a:latin typeface="Times New Roman" pitchFamily="18" charset="0"/>
                <a:cs typeface="Times New Roman" pitchFamily="18" charset="0"/>
              </a:rPr>
              <a:t>loves me </a:t>
            </a:r>
            <a:r>
              <a:rPr lang="en-GB" altLang="en-US" sz="3600">
                <a:latin typeface="Times New Roman" pitchFamily="18" charset="0"/>
                <a:cs typeface="Times New Roman" pitchFamily="18" charset="0"/>
              </a:rPr>
              <a:t>will obey my teaching. My Father will love them, and we will come to them and make our home with them”. </a:t>
            </a:r>
          </a:p>
          <a:p>
            <a:pPr algn="just" eaLnBrk="1" hangingPunct="1">
              <a:lnSpc>
                <a:spcPct val="100000"/>
              </a:lnSpc>
              <a:spcBef>
                <a:spcPct val="0"/>
              </a:spcBef>
              <a:buFontTx/>
              <a:buNone/>
            </a:pPr>
            <a:r>
              <a:rPr lang="en-GB" altLang="en-US" sz="3600" b="1" i="1">
                <a:latin typeface="Times New Roman" pitchFamily="18" charset="0"/>
                <a:cs typeface="Times New Roman" pitchFamily="18" charset="0"/>
              </a:rPr>
              <a:t>John 14:23 (NIV)</a:t>
            </a:r>
            <a:endParaRPr lang="en-GB" altLang="en-US" sz="3600">
              <a:latin typeface="Times New Roman" pitchFamily="18" charset="0"/>
              <a:cs typeface="Times New Roman" pitchFamily="18" charset="0"/>
            </a:endParaRPr>
          </a:p>
          <a:p>
            <a:pPr algn="just" eaLnBrk="1" hangingPunct="1">
              <a:lnSpc>
                <a:spcPct val="100000"/>
              </a:lnSpc>
              <a:spcBef>
                <a:spcPct val="0"/>
              </a:spcBef>
              <a:buFontTx/>
              <a:buNone/>
            </a:pPr>
            <a:endParaRPr lang="en-GB" altLang="en-US" sz="3200">
              <a:latin typeface="Times New Roman" pitchFamily="18" charset="0"/>
              <a:ea typeface="Calibri" pitchFamily="34" charset="0"/>
              <a:cs typeface="Times New Roman" pitchFamily="18" charset="0"/>
            </a:endParaRPr>
          </a:p>
        </p:txBody>
      </p:sp>
      <p:sp>
        <p:nvSpPr>
          <p:cNvPr id="3" name="Rectangle 2"/>
          <p:cNvSpPr>
            <a:spLocks noChangeArrowheads="1"/>
          </p:cNvSpPr>
          <p:nvPr/>
        </p:nvSpPr>
        <p:spPr bwMode="auto">
          <a:xfrm>
            <a:off x="474663" y="1377950"/>
            <a:ext cx="1148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chemeClr val="bg1"/>
                </a:solidFill>
                <a:latin typeface="Times New Roman" pitchFamily="18" charset="0"/>
                <a:cs typeface="Times New Roman" pitchFamily="18" charset="0"/>
              </a:rPr>
              <a:t>b) </a:t>
            </a:r>
            <a:r>
              <a:rPr lang="en-GB" altLang="en-US" sz="3600">
                <a:solidFill>
                  <a:schemeClr val="bg1"/>
                </a:solidFill>
                <a:latin typeface="Times New Roman" pitchFamily="18" charset="0"/>
                <a:cs typeface="Times New Roman" pitchFamily="18" charset="0"/>
              </a:rPr>
              <a:t>The love of Jesus Christ demands commandment keeping </a:t>
            </a:r>
          </a:p>
          <a:p>
            <a:pPr eaLnBrk="1" hangingPunct="1">
              <a:lnSpc>
                <a:spcPct val="100000"/>
              </a:lnSpc>
              <a:spcBef>
                <a:spcPct val="0"/>
              </a:spcBef>
              <a:buFontTx/>
              <a:buNone/>
            </a:pPr>
            <a:endParaRPr lang="en-GB" altLang="en-US" sz="36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20675" y="1068388"/>
            <a:ext cx="11355388" cy="5508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aseline="30000">
                <a:latin typeface="Times New Roman" pitchFamily="18" charset="0"/>
                <a:cs typeface="Times New Roman" pitchFamily="18" charset="0"/>
              </a:rPr>
              <a:t>15 </a:t>
            </a:r>
            <a:r>
              <a:rPr lang="en-GB" altLang="en-US" sz="3200">
                <a:latin typeface="Times New Roman" pitchFamily="18" charset="0"/>
                <a:cs typeface="Times New Roman" pitchFamily="18" charset="0"/>
              </a:rPr>
              <a:t>When they had finished eating, Jesus said to Simon Peter, “Simon son of John, </a:t>
            </a:r>
            <a:r>
              <a:rPr lang="en-GB" altLang="en-US" sz="3200">
                <a:solidFill>
                  <a:srgbClr val="FF0000"/>
                </a:solidFill>
                <a:latin typeface="Times New Roman" pitchFamily="18" charset="0"/>
                <a:cs typeface="Times New Roman" pitchFamily="18" charset="0"/>
              </a:rPr>
              <a:t>do you love me </a:t>
            </a:r>
            <a:r>
              <a:rPr lang="en-GB" altLang="en-US" sz="3200">
                <a:latin typeface="Times New Roman" pitchFamily="18" charset="0"/>
                <a:cs typeface="Times New Roman" pitchFamily="18" charset="0"/>
              </a:rPr>
              <a:t>more than these?” “Yes, Lord,” he said, “you know that I love you.”Jesus said, “Feed my lambs.” </a:t>
            </a:r>
            <a:r>
              <a:rPr lang="en-GB" altLang="en-US" sz="3200" baseline="30000">
                <a:latin typeface="Times New Roman" pitchFamily="18" charset="0"/>
                <a:cs typeface="Times New Roman" pitchFamily="18" charset="0"/>
              </a:rPr>
              <a:t>16 </a:t>
            </a:r>
            <a:r>
              <a:rPr lang="en-GB" altLang="en-US" sz="3200">
                <a:latin typeface="Times New Roman" pitchFamily="18" charset="0"/>
                <a:cs typeface="Times New Roman" pitchFamily="18" charset="0"/>
              </a:rPr>
              <a:t>Again Jesus said, “Simon son of John, </a:t>
            </a:r>
            <a:r>
              <a:rPr lang="en-GB" altLang="en-US" sz="3200">
                <a:solidFill>
                  <a:srgbClr val="FF0000"/>
                </a:solidFill>
                <a:latin typeface="Times New Roman" pitchFamily="18" charset="0"/>
                <a:cs typeface="Times New Roman" pitchFamily="18" charset="0"/>
              </a:rPr>
              <a:t>do you love me</a:t>
            </a:r>
            <a:r>
              <a:rPr lang="en-GB" altLang="en-US" sz="3200">
                <a:latin typeface="Times New Roman" pitchFamily="18" charset="0"/>
                <a:cs typeface="Times New Roman" pitchFamily="18" charset="0"/>
              </a:rPr>
              <a:t>?” He answered, “Yes, Lord, you know that I love you.” Jesus said, “Take care of my sheep.” </a:t>
            </a:r>
            <a:r>
              <a:rPr lang="en-GB" altLang="en-US" sz="3200" baseline="30000">
                <a:latin typeface="Times New Roman" pitchFamily="18" charset="0"/>
                <a:cs typeface="Times New Roman" pitchFamily="18" charset="0"/>
              </a:rPr>
              <a:t>17 </a:t>
            </a:r>
            <a:r>
              <a:rPr lang="en-GB" altLang="en-US" sz="3200">
                <a:latin typeface="Times New Roman" pitchFamily="18" charset="0"/>
                <a:cs typeface="Times New Roman" pitchFamily="18" charset="0"/>
              </a:rPr>
              <a:t>The third time he said to him, “Simon son of John, do you love me?” Peter was hurt because Jesus asked him the third time, “</a:t>
            </a:r>
            <a:r>
              <a:rPr lang="en-GB" altLang="en-US" sz="3200">
                <a:solidFill>
                  <a:srgbClr val="FF0000"/>
                </a:solidFill>
                <a:latin typeface="Times New Roman" pitchFamily="18" charset="0"/>
                <a:cs typeface="Times New Roman" pitchFamily="18" charset="0"/>
              </a:rPr>
              <a:t>Do you love me?” </a:t>
            </a:r>
            <a:r>
              <a:rPr lang="en-GB" altLang="en-US" sz="3200">
                <a:latin typeface="Times New Roman" pitchFamily="18" charset="0"/>
                <a:cs typeface="Times New Roman" pitchFamily="18" charset="0"/>
              </a:rPr>
              <a:t>He said, “Lord, you know all things; you know that I love you.”Jesus said, “Feed my sheep.</a:t>
            </a:r>
          </a:p>
          <a:p>
            <a:pPr algn="just" eaLnBrk="1" hangingPunct="1">
              <a:lnSpc>
                <a:spcPct val="100000"/>
              </a:lnSpc>
              <a:spcBef>
                <a:spcPct val="0"/>
              </a:spcBef>
              <a:buFontTx/>
              <a:buNone/>
            </a:pPr>
            <a:r>
              <a:rPr lang="en-GB" altLang="en-US" sz="3200" b="1" i="1">
                <a:latin typeface="Times New Roman" pitchFamily="18" charset="0"/>
                <a:cs typeface="Times New Roman" pitchFamily="18" charset="0"/>
              </a:rPr>
              <a:t>John 21:15-17 (NIV)</a:t>
            </a:r>
          </a:p>
          <a:p>
            <a:pPr algn="just" eaLnBrk="1" hangingPunct="1">
              <a:lnSpc>
                <a:spcPct val="100000"/>
              </a:lnSpc>
              <a:spcBef>
                <a:spcPct val="0"/>
              </a:spcBef>
              <a:buFontTx/>
              <a:buNone/>
            </a:pPr>
            <a:endParaRPr lang="en-GB" altLang="en-US" sz="3200">
              <a:latin typeface="Times New Roman" pitchFamily="18" charset="0"/>
              <a:ea typeface="Calibri" pitchFamily="34" charset="0"/>
              <a:cs typeface="Times New Roman" pitchFamily="18" charset="0"/>
            </a:endParaRPr>
          </a:p>
        </p:txBody>
      </p:sp>
      <p:sp>
        <p:nvSpPr>
          <p:cNvPr id="3" name="Rectangle 2"/>
          <p:cNvSpPr>
            <a:spLocks noChangeArrowheads="1"/>
          </p:cNvSpPr>
          <p:nvPr/>
        </p:nvSpPr>
        <p:spPr bwMode="auto">
          <a:xfrm>
            <a:off x="320675" y="266700"/>
            <a:ext cx="8378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chemeClr val="bg1"/>
                </a:solidFill>
                <a:latin typeface="Times New Roman" pitchFamily="18" charset="0"/>
                <a:cs typeface="Times New Roman" pitchFamily="18" charset="0"/>
              </a:rPr>
              <a:t>c) </a:t>
            </a:r>
            <a:r>
              <a:rPr lang="en-GB" altLang="en-US" sz="3600">
                <a:solidFill>
                  <a:schemeClr val="bg1"/>
                </a:solidFill>
                <a:latin typeface="Times New Roman" pitchFamily="18" charset="0"/>
                <a:cs typeface="Times New Roman" pitchFamily="18" charset="0"/>
              </a:rPr>
              <a:t>The love of Jesus Christ demands witness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1294</TotalTime>
  <Words>541</Words>
  <Application>Microsoft Office PowerPoint</Application>
  <PresentationFormat>Custom</PresentationFormat>
  <Paragraphs>41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22</cp:revision>
  <dcterms:created xsi:type="dcterms:W3CDTF">2016-03-24T20:48:43Z</dcterms:created>
  <dcterms:modified xsi:type="dcterms:W3CDTF">2018-04-10T14:06:50Z</dcterms:modified>
</cp:coreProperties>
</file>